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6" r:id="rId2"/>
    <p:sldId id="257" r:id="rId3"/>
    <p:sldId id="258" r:id="rId4"/>
    <p:sldId id="268" r:id="rId5"/>
    <p:sldId id="259" r:id="rId6"/>
    <p:sldId id="260" r:id="rId7"/>
    <p:sldId id="261" r:id="rId8"/>
    <p:sldId id="263" r:id="rId9"/>
    <p:sldId id="267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D2D"/>
    <a:srgbClr val="FF521B"/>
    <a:srgbClr val="FFF521"/>
    <a:srgbClr val="FFD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73"/>
  </p:normalViewPr>
  <p:slideViewPr>
    <p:cSldViewPr snapToGrid="0" snapToObjects="1" showGuides="1">
      <p:cViewPr varScale="1">
        <p:scale>
          <a:sx n="108" d="100"/>
          <a:sy n="108" d="100"/>
        </p:scale>
        <p:origin x="44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C23D3-C262-CE48-B089-B06C60F7E2B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FB70D-E0D9-6943-8548-B5B5B380E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3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FB70D-E0D9-6943-8548-B5B5B380EF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0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52F42-F157-7B45-969B-FC4239ED5F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5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7B7-4399-E24A-BD3D-D61BF3908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BFECC-E82F-B44E-A77C-E129BEF6F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42EFE-1256-564A-9F54-17F288A8B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CBAD0-BA75-414D-BD8A-3FB54B9E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0872D-2B5A-B54A-ACA1-7C13DB5B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5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2062-705A-FF47-81C7-AF8DE426B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4F475-1357-EB40-ACA7-7A352FED2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C490A-6058-8C48-975D-B7AF735D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5A2DD-9359-1642-9158-6CF4B15B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20898-4114-0A47-9D26-FDB1076E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5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DBA96-A621-5847-88E9-DC9DDC2CC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A53DE-E668-B043-BF41-C514285DA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C9048-83C9-AF46-8695-E45A0ACB9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8C1A2-8E58-C946-A6E8-82D8492D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A1417-E544-FB44-8665-B35BE1F7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7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83F0-CB11-114E-97C8-2C1B2251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FA25B-FAE8-AA4B-8E5D-B7CC1D830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31242-15E8-9649-8E6E-1B426EE0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8EC87-13A5-E94F-8A53-E9B1A880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7A808-AEA5-084F-ADEC-74BDC326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4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D4BF-EB0A-F94C-B001-3E0C599D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B7A75-6C79-C44E-B422-789E7D759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B7C6A-6B42-F446-A82D-E8DFED82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AE878-B9C2-E346-8AB7-1A066237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CE675-FA3F-A546-AA6D-DD41F326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9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D8EFB-5E22-4C40-9ECE-D95A59D2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9EDC-3E97-1C4C-AB17-2E5F01896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D1D1E-D6F6-B548-92BF-B448C8900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9ED6F-61C4-8942-B22B-58BF5FA4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C69DF-AD4F-C044-912F-823A6DB0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83906-9E54-6047-9415-39A7B9A2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9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21B9-50B1-FA4B-997D-1ECAD3AE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1B658-9F5A-BC4E-8623-6DD6DF0F3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853FB-6F08-2C43-8FFA-E1D341553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88718F-0180-6C42-BD49-1E2548DC4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141D0-EAB4-4045-B0FA-F9A9A41DD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EE564B-6342-A949-85B0-E895DB78B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FDE4AD-C8A0-A449-AB2F-35C839B6D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D7D0A-F0E1-B64E-A8B3-BBFD5707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E6CA-2645-7044-A99C-2351EBD6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DAC427-F0B9-4C4D-BD4F-AC2536DD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47773-EE71-CD4C-973D-4186E6B8C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0AFC5-96FE-DB43-86B9-DB37A699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17257-1F81-2A44-A78D-5DBBCE84C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6BFB4-5F40-0F45-AD68-E8CC3598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0C63E-F04D-1C4A-B007-A8847ACD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0842-9084-F14B-9EFD-106FA377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A6B5E-11BF-CC49-95FF-522F64C6C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C7962-6C35-A541-81C1-6758A09F2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2D3B3-E39F-4341-806A-AB3389E7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7AB81-5345-984C-BB38-CBF95897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F661-C5AA-9840-8F3D-ED98887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8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1D99-4C18-B845-87CA-B83092E1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018A3-A6FF-4049-8ED5-63AC68553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42BC5-DA2C-5D49-A5B6-5DEEE19BF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BDBDD-C2AC-5A4C-966A-6FBB87D0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C37B6-F685-4F45-B748-AA36A80B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26CE2-1FC1-AA45-9B9C-47E778CF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6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5A87D3-1E33-6A46-8532-73DD9BB4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EAE42-1087-E044-A6E1-65CF60A60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31B3A-BC22-0D40-9CCE-9DB0D5ED5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7571F-492E-C443-B261-F314FCEC1D4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FD8E5-8FA7-1443-82B1-8DDC9B8C7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3400A-0082-924B-92BD-15D3CA749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QlN3AY5eqw" TargetMode="Externa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10.emf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T6Cm-gTpHQ" TargetMode="Externa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10.emf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13" Type="http://schemas.openxmlformats.org/officeDocument/2006/relationships/image" Target="../media/image7.emf"/><Relationship Id="rId3" Type="http://schemas.openxmlformats.org/officeDocument/2006/relationships/image" Target="../media/image4.emf"/><Relationship Id="rId7" Type="http://schemas.openxmlformats.org/officeDocument/2006/relationships/image" Target="../media/image16.tiff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11" Type="http://schemas.openxmlformats.org/officeDocument/2006/relationships/image" Target="../media/image20.emf"/><Relationship Id="rId5" Type="http://schemas.openxmlformats.org/officeDocument/2006/relationships/image" Target="../media/image14.tiff"/><Relationship Id="rId15" Type="http://schemas.openxmlformats.org/officeDocument/2006/relationships/image" Target="../media/image9.png"/><Relationship Id="rId10" Type="http://schemas.openxmlformats.org/officeDocument/2006/relationships/image" Target="../media/image19.tiff"/><Relationship Id="rId4" Type="http://schemas.openxmlformats.org/officeDocument/2006/relationships/image" Target="../media/image13.tiff"/><Relationship Id="rId9" Type="http://schemas.openxmlformats.org/officeDocument/2006/relationships/image" Target="../media/image18.tiff"/><Relationship Id="rId1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tiff"/><Relationship Id="rId7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49DB0D-8D4B-624F-968B-CA721982B713}"/>
              </a:ext>
            </a:extLst>
          </p:cNvPr>
          <p:cNvSpPr/>
          <p:nvPr/>
        </p:nvSpPr>
        <p:spPr>
          <a:xfrm flipV="1">
            <a:off x="0" y="2891756"/>
            <a:ext cx="12192000" cy="3966242"/>
          </a:xfrm>
          <a:prstGeom prst="rect">
            <a:avLst/>
          </a:prstGeom>
          <a:solidFill>
            <a:srgbClr val="FF521B"/>
          </a:solidFill>
          <a:ln>
            <a:solidFill>
              <a:srgbClr val="FF4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4964"/>
            <a:ext cx="12192000" cy="37830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3BD020-4FF1-2847-B11D-66D3FDF5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8703"/>
            <a:ext cx="12192000" cy="4325037"/>
          </a:xfrm>
          <a:noFill/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US" sz="3200" b="1" dirty="0"/>
              <a:t>Children’s Mental Health Week</a:t>
            </a:r>
          </a:p>
          <a:p>
            <a:pPr>
              <a:lnSpc>
                <a:spcPct val="70000"/>
              </a:lnSpc>
            </a:pPr>
            <a:r>
              <a:rPr lang="en-US" sz="3200" b="1" dirty="0"/>
              <a:t>3-9 February 2020</a:t>
            </a:r>
          </a:p>
          <a:p>
            <a:pPr>
              <a:lnSpc>
                <a:spcPct val="70000"/>
              </a:lnSpc>
            </a:pPr>
            <a:endParaRPr lang="en-US" sz="3200" b="1" dirty="0"/>
          </a:p>
          <a:p>
            <a:pPr>
              <a:lnSpc>
                <a:spcPct val="70000"/>
              </a:lnSpc>
            </a:pPr>
            <a:endParaRPr lang="en-US" sz="4000" b="1" dirty="0"/>
          </a:p>
          <a:p>
            <a:pPr>
              <a:lnSpc>
                <a:spcPct val="7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ASSEMBLY SLIDES FOR SECONDARY-AGE CHILDREN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8A4B2-89EA-894F-9809-F10DE2263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5" y="213661"/>
            <a:ext cx="2678095" cy="2678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06" y="367149"/>
            <a:ext cx="2426494" cy="23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69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50C99B-2102-6441-9AFB-06D924684715}"/>
              </a:ext>
            </a:extLst>
          </p:cNvPr>
          <p:cNvSpPr txBox="1"/>
          <p:nvPr/>
        </p:nvSpPr>
        <p:spPr>
          <a:xfrm>
            <a:off x="1495168" y="2774937"/>
            <a:ext cx="7285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images in this presentation are copyright free from</a:t>
            </a:r>
          </a:p>
          <a:p>
            <a:r>
              <a:rPr lang="en-US" dirty="0" err="1"/>
              <a:t>pixabay.com</a:t>
            </a:r>
            <a:r>
              <a:rPr lang="en-US" dirty="0"/>
              <a:t> and </a:t>
            </a:r>
            <a:r>
              <a:rPr lang="en-US" dirty="0" err="1"/>
              <a:t>shutterstock.com</a:t>
            </a:r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433847" y="205904"/>
            <a:ext cx="0" cy="235481"/>
          </a:xfrm>
          <a:prstGeom prst="line">
            <a:avLst/>
          </a:prstGeom>
          <a:ln w="3175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63" y="1763361"/>
            <a:ext cx="3416780" cy="95909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2" name="Group 11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64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24A798-7C88-044D-9D4F-19AF159A5552}"/>
              </a:ext>
            </a:extLst>
          </p:cNvPr>
          <p:cNvSpPr txBox="1"/>
          <p:nvPr/>
        </p:nvSpPr>
        <p:spPr>
          <a:xfrm>
            <a:off x="11162745" y="6431368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8B0A8-BDA5-414A-8CB6-1BD35F859F53}"/>
              </a:ext>
            </a:extLst>
          </p:cNvPr>
          <p:cNvSpPr txBox="1"/>
          <p:nvPr/>
        </p:nvSpPr>
        <p:spPr>
          <a:xfrm>
            <a:off x="601851" y="2214615"/>
            <a:ext cx="932758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Bravery comes in all shapes and sizes. </a:t>
            </a:r>
          </a:p>
          <a:p>
            <a:pPr>
              <a:lnSpc>
                <a:spcPct val="70000"/>
              </a:lnSpc>
            </a:pPr>
            <a:endParaRPr lang="en-US" sz="3200" dirty="0"/>
          </a:p>
          <a:p>
            <a:r>
              <a:rPr lang="en-US" sz="3200" dirty="0"/>
              <a:t>Everyday bravery is something we all need throughout our lives. It’s good for our mental health to: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try something new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push outside our comfort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share worries and </a:t>
            </a:r>
            <a:r>
              <a:rPr lang="en-US" sz="3200"/>
              <a:t>ask for </a:t>
            </a:r>
            <a:r>
              <a:rPr lang="en-US" sz="3200" dirty="0"/>
              <a:t>(and accept) help</a:t>
            </a:r>
          </a:p>
          <a:p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986" y="1238560"/>
            <a:ext cx="5785328" cy="7911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20" name="Group 19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368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29D579-B5D4-EC4A-B7E8-883172AC0591}"/>
              </a:ext>
            </a:extLst>
          </p:cNvPr>
          <p:cNvSpPr txBox="1"/>
          <p:nvPr/>
        </p:nvSpPr>
        <p:spPr>
          <a:xfrm>
            <a:off x="11189187" y="6434476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363" y="692804"/>
            <a:ext cx="9798574" cy="6347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8" name="Group 17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  <p:pic>
        <p:nvPicPr>
          <p:cNvPr id="2" name="Online Media 1" title="Stormzy on depression - Channel 4">
            <a:hlinkClick r:id="" action="ppaction://media"/>
            <a:extLst>
              <a:ext uri="{FF2B5EF4-FFF2-40B4-BE49-F238E27FC236}">
                <a16:creationId xmlns:a16="http://schemas.microsoft.com/office/drawing/2014/main" id="{523CCC43-110E-40DC-8E89-3F27F14F19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768136" y="1466469"/>
            <a:ext cx="8406692" cy="47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29D579-B5D4-EC4A-B7E8-883172AC0591}"/>
              </a:ext>
            </a:extLst>
          </p:cNvPr>
          <p:cNvSpPr txBox="1"/>
          <p:nvPr/>
        </p:nvSpPr>
        <p:spPr>
          <a:xfrm>
            <a:off x="11189187" y="6434476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363" y="692804"/>
            <a:ext cx="9798574" cy="6347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8" name="Group 17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  <p:pic>
        <p:nvPicPr>
          <p:cNvPr id="3" name="Online Media 2" title="Malala Yousafzai on the Dangers of Choosing Fear over Courage | SuperSoul Sunday | OWN">
            <a:hlinkClick r:id="" action="ppaction://media"/>
            <a:extLst>
              <a:ext uri="{FF2B5EF4-FFF2-40B4-BE49-F238E27FC236}">
                <a16:creationId xmlns:a16="http://schemas.microsoft.com/office/drawing/2014/main" id="{ED29B5F7-D2E6-4583-B7B8-534BD48946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674920" y="1408199"/>
            <a:ext cx="8694198" cy="48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5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1472"/>
            <a:ext cx="12191999" cy="50465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B76B62-4E43-DD47-84E8-0CE661AE673D}"/>
              </a:ext>
            </a:extLst>
          </p:cNvPr>
          <p:cNvSpPr txBox="1"/>
          <p:nvPr/>
        </p:nvSpPr>
        <p:spPr>
          <a:xfrm>
            <a:off x="11193419" y="641315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4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69055" y="2382665"/>
            <a:ext cx="10144406" cy="3841598"/>
            <a:chOff x="473438" y="2192976"/>
            <a:chExt cx="11335640" cy="42927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ABC39A5-1922-874F-B5AA-C67C72FE5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9491" y="2247512"/>
              <a:ext cx="2236258" cy="16946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443279-0395-314E-9C69-DF2ECE93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1800" y="4495691"/>
              <a:ext cx="3571653" cy="19588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103CC7-63FF-5744-A63C-2F3EF077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8424" y="2216857"/>
              <a:ext cx="2901562" cy="192681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BD4E06-74DC-0743-8A01-BB9076272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94938" y="4460157"/>
              <a:ext cx="2695087" cy="202552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2BCD7D-7EA2-1E49-B67A-4DD75A397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438" y="2192976"/>
              <a:ext cx="2655897" cy="1875727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28B54-5213-A448-8B4F-E99757772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17049" y="2216857"/>
              <a:ext cx="2592029" cy="1725319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7278E4-4CEB-D342-A22B-BD328289D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-2580" b="1"/>
            <a:stretch/>
          </p:blipFill>
          <p:spPr>
            <a:xfrm>
              <a:off x="8591862" y="3668771"/>
              <a:ext cx="2807470" cy="281691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2182" y="944664"/>
            <a:ext cx="8994936" cy="61051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33" name="Group 32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 descr="slogan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45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4954DA-6761-F84F-B129-35C1CD2A3B40}"/>
              </a:ext>
            </a:extLst>
          </p:cNvPr>
          <p:cNvSpPr txBox="1"/>
          <p:nvPr/>
        </p:nvSpPr>
        <p:spPr>
          <a:xfrm>
            <a:off x="11112125" y="642814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0F914-59C1-E448-8803-9820E5EAA9B5}"/>
              </a:ext>
            </a:extLst>
          </p:cNvPr>
          <p:cNvSpPr txBox="1"/>
          <p:nvPr/>
        </p:nvSpPr>
        <p:spPr>
          <a:xfrm>
            <a:off x="804598" y="2029837"/>
            <a:ext cx="88486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Felt proud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Felt good about myself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More confident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Empowered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Stopped keeping worries to myself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More positive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Felt stronger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Enjoyed trying new things</a:t>
            </a:r>
          </a:p>
          <a:p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279" y="1049627"/>
            <a:ext cx="9618742" cy="107700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9" name="Group 18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19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32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52DCD-6D55-8F4C-95A5-D75762FA4473}"/>
              </a:ext>
            </a:extLst>
          </p:cNvPr>
          <p:cNvSpPr txBox="1"/>
          <p:nvPr/>
        </p:nvSpPr>
        <p:spPr>
          <a:xfrm>
            <a:off x="11048085" y="641315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10792" y="2214713"/>
            <a:ext cx="5970416" cy="3656878"/>
            <a:chOff x="3110792" y="2214713"/>
            <a:chExt cx="5970416" cy="3656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4DFE550-53C1-5247-BEEF-C11982A7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0792" y="2214713"/>
              <a:ext cx="5970416" cy="365687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6A509F-11A8-794D-A25F-8D43DCE92A22}"/>
                </a:ext>
              </a:extLst>
            </p:cNvPr>
            <p:cNvSpPr txBox="1"/>
            <p:nvPr/>
          </p:nvSpPr>
          <p:spPr>
            <a:xfrm>
              <a:off x="3672114" y="4898609"/>
              <a:ext cx="50219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Bravery toolbox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08" y="1133597"/>
            <a:ext cx="10113584" cy="7281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8" name="Group 17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519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52DCD-6D55-8F4C-95A5-D75762FA4473}"/>
              </a:ext>
            </a:extLst>
          </p:cNvPr>
          <p:cNvSpPr txBox="1"/>
          <p:nvPr/>
        </p:nvSpPr>
        <p:spPr>
          <a:xfrm>
            <a:off x="11121557" y="6434149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FA957-EFB4-284F-88B6-2C357960EF2D}"/>
              </a:ext>
            </a:extLst>
          </p:cNvPr>
          <p:cNvSpPr txBox="1"/>
          <p:nvPr/>
        </p:nvSpPr>
        <p:spPr>
          <a:xfrm>
            <a:off x="2231636" y="3046531"/>
            <a:ext cx="88486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Add what you’re doing 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Add what you’re doing 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Add what you’re doing here</a:t>
            </a:r>
          </a:p>
          <a:p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95" y="1549512"/>
            <a:ext cx="8812710" cy="12529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8" name="Group 17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88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3BD020-4FF1-2847-B11D-66D3FDF5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152" y="2399053"/>
            <a:ext cx="11092249" cy="369332"/>
          </a:xfrm>
          <a:noFill/>
        </p:spPr>
        <p:txBody>
          <a:bodyPr>
            <a:normAutofit fontScale="25000" lnSpcReduction="20000"/>
          </a:bodyPr>
          <a:lstStyle/>
          <a:p>
            <a:r>
              <a:rPr lang="en-US" sz="9600" b="1" dirty="0"/>
              <a:t>If you have worries or are unsure about something you can always talk to: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52DCD-6D55-8F4C-95A5-D75762FA4473}"/>
              </a:ext>
            </a:extLst>
          </p:cNvPr>
          <p:cNvSpPr txBox="1"/>
          <p:nvPr/>
        </p:nvSpPr>
        <p:spPr>
          <a:xfrm>
            <a:off x="11170741" y="641315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272634" y="3095634"/>
            <a:ext cx="9555880" cy="3244177"/>
            <a:chOff x="1272634" y="3030126"/>
            <a:chExt cx="9555880" cy="3244177"/>
          </a:xfrm>
        </p:grpSpPr>
        <p:grpSp>
          <p:nvGrpSpPr>
            <p:cNvPr id="31" name="Group 30"/>
            <p:cNvGrpSpPr/>
            <p:nvPr/>
          </p:nvGrpSpPr>
          <p:grpSpPr>
            <a:xfrm>
              <a:off x="1272634" y="3030126"/>
              <a:ext cx="9555880" cy="2782513"/>
              <a:chOff x="1272634" y="3030126"/>
              <a:chExt cx="9555880" cy="2782513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866091" y="3030126"/>
                <a:ext cx="7928842" cy="763068"/>
                <a:chOff x="1866091" y="3030126"/>
                <a:chExt cx="7928842" cy="763068"/>
              </a:xfrm>
            </p:grpSpPr>
            <p:sp>
              <p:nvSpPr>
                <p:cNvPr id="2" name="Down Arrow 1">
                  <a:extLst>
                    <a:ext uri="{FF2B5EF4-FFF2-40B4-BE49-F238E27FC236}">
                      <a16:creationId xmlns:a16="http://schemas.microsoft.com/office/drawing/2014/main" id="{2AB4A0C2-C8E8-8A41-9030-CFE7F0FF52A1}"/>
                    </a:ext>
                  </a:extLst>
                </p:cNvPr>
                <p:cNvSpPr/>
                <p:nvPr/>
              </p:nvSpPr>
              <p:spPr>
                <a:xfrm>
                  <a:off x="1866091" y="3064146"/>
                  <a:ext cx="667265" cy="729048"/>
                </a:xfrm>
                <a:prstGeom prst="downArrow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Down Arrow 8">
                  <a:extLst>
                    <a:ext uri="{FF2B5EF4-FFF2-40B4-BE49-F238E27FC236}">
                      <a16:creationId xmlns:a16="http://schemas.microsoft.com/office/drawing/2014/main" id="{B3F36F51-CAA9-5943-BE91-BB8C31984F52}"/>
                    </a:ext>
                  </a:extLst>
                </p:cNvPr>
                <p:cNvSpPr/>
                <p:nvPr/>
              </p:nvSpPr>
              <p:spPr>
                <a:xfrm>
                  <a:off x="9127668" y="3064146"/>
                  <a:ext cx="667265" cy="729048"/>
                </a:xfrm>
                <a:prstGeom prst="downArrow">
                  <a:avLst/>
                </a:prstGeom>
                <a:solidFill>
                  <a:srgbClr val="FFF52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Down Arrow 9">
                  <a:extLst>
                    <a:ext uri="{FF2B5EF4-FFF2-40B4-BE49-F238E27FC236}">
                      <a16:creationId xmlns:a16="http://schemas.microsoft.com/office/drawing/2014/main" id="{DF6CED27-0BB7-C644-878E-D76AEAF02C21}"/>
                    </a:ext>
                  </a:extLst>
                </p:cNvPr>
                <p:cNvSpPr/>
                <p:nvPr/>
              </p:nvSpPr>
              <p:spPr>
                <a:xfrm>
                  <a:off x="6492390" y="3030126"/>
                  <a:ext cx="667265" cy="729048"/>
                </a:xfrm>
                <a:prstGeom prst="downArrow">
                  <a:avLst/>
                </a:prstGeom>
                <a:solidFill>
                  <a:srgbClr val="FFF52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Down Arrow 10">
                  <a:extLst>
                    <a:ext uri="{FF2B5EF4-FFF2-40B4-BE49-F238E27FC236}">
                      <a16:creationId xmlns:a16="http://schemas.microsoft.com/office/drawing/2014/main" id="{D6DFA56A-E38C-8B41-8E3A-EFF0A529E2BB}"/>
                    </a:ext>
                  </a:extLst>
                </p:cNvPr>
                <p:cNvSpPr/>
                <p:nvPr/>
              </p:nvSpPr>
              <p:spPr>
                <a:xfrm>
                  <a:off x="4383883" y="3030126"/>
                  <a:ext cx="667265" cy="729048"/>
                </a:xfrm>
                <a:prstGeom prst="downArrow">
                  <a:avLst/>
                </a:prstGeom>
                <a:solidFill>
                  <a:srgbClr val="FFF52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Subtitle 2">
                <a:extLst>
                  <a:ext uri="{FF2B5EF4-FFF2-40B4-BE49-F238E27FC236}">
                    <a16:creationId xmlns:a16="http://schemas.microsoft.com/office/drawing/2014/main" id="{5AEA8675-616D-8742-833A-B6E79DDC98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2634" y="4180262"/>
                <a:ext cx="18864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100" b="1" dirty="0">
                    <a:solidFill>
                      <a:srgbClr val="000000"/>
                    </a:solidFill>
                  </a:rPr>
                  <a:t>a teacher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sz="111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6D883C3E-80BE-0148-A0B8-46E6E2824E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4235" y="3995596"/>
                <a:ext cx="18864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sz="11100" b="1" dirty="0">
                    <a:solidFill>
                      <a:srgbClr val="000000"/>
                    </a:solidFill>
                  </a:rPr>
                  <a:t>a member of school staff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sz="11100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endParaRPr lang="en-US" sz="7300" b="1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  <p:sp>
            <p:nvSpPr>
              <p:cNvPr id="14" name="Subtitle 2">
                <a:extLst>
                  <a:ext uri="{FF2B5EF4-FFF2-40B4-BE49-F238E27FC236}">
                    <a16:creationId xmlns:a16="http://schemas.microsoft.com/office/drawing/2014/main" id="{5F3A71E6-C976-074C-81E8-5D0FD92558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9436" y="4044708"/>
                <a:ext cx="18864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sz="11100" b="1" dirty="0">
                    <a:solidFill>
                      <a:srgbClr val="000000"/>
                    </a:solidFill>
                  </a:rPr>
                  <a:t>an adult you trust</a:t>
                </a:r>
              </a:p>
              <a:p>
                <a:pPr algn="l">
                  <a:lnSpc>
                    <a:spcPct val="110000"/>
                  </a:lnSpc>
                </a:pPr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sz="11100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endParaRPr lang="en-US" sz="7300" b="1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E58C1496-AD4C-2343-95A2-92FA77A825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3612" y="4098006"/>
                <a:ext cx="2804902" cy="17146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sz="11100" b="1" dirty="0">
                    <a:solidFill>
                      <a:srgbClr val="000000"/>
                    </a:solidFill>
                  </a:rPr>
                  <a:t>insert name of school counsellor if you have one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sz="11100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endParaRPr lang="en-US" sz="7300" b="1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0935F2-52E9-374D-AA25-21D773EC31F8}"/>
                </a:ext>
              </a:extLst>
            </p:cNvPr>
            <p:cNvSpPr txBox="1"/>
            <p:nvPr/>
          </p:nvSpPr>
          <p:spPr>
            <a:xfrm>
              <a:off x="1272634" y="5812638"/>
              <a:ext cx="7830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0000"/>
                  </a:solidFill>
                </a:rPr>
                <a:t>Find useful organisations at www.place2be.org.uk/contacts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34" y="1334994"/>
            <a:ext cx="9395474" cy="85413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37" name="Group 36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40" name="Straight Connector 39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Picture 37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40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E065A9F46F846B77359383866DA7B" ma:contentTypeVersion="" ma:contentTypeDescription="Create a new document." ma:contentTypeScope="" ma:versionID="7ee250f9062895bab14eac59e4a537f1">
  <xsd:schema xmlns:xsd="http://www.w3.org/2001/XMLSchema" xmlns:xs="http://www.w3.org/2001/XMLSchema" xmlns:p="http://schemas.microsoft.com/office/2006/metadata/properties" xmlns:ns1="http://schemas.microsoft.com/sharepoint/v3" xmlns:ns2="a7637a19-367a-4688-a577-98d1b2f5287e" xmlns:ns3="c08b032f-9e00-415d-9c15-e247b3ec09db" targetNamespace="http://schemas.microsoft.com/office/2006/metadata/properties" ma:root="true" ma:fieldsID="8fe4687a80f84d79d68de5b3023b7faf" ns1:_="" ns2:_="" ns3:_="">
    <xsd:import namespace="http://schemas.microsoft.com/sharepoint/v3"/>
    <xsd:import namespace="a7637a19-367a-4688-a577-98d1b2f5287e"/>
    <xsd:import namespace="c08b032f-9e00-415d-9c15-e247b3ec09db"/>
    <xsd:element name="properties">
      <xsd:complexType>
        <xsd:sequence>
          <xsd:element name="documentManagement">
            <xsd:complexType>
              <xsd:all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8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" nillable="true" ma:displayName="Number of Likes" ma:internalName="LikesCount">
      <xsd:simpleType>
        <xsd:restriction base="dms:Unknown"/>
      </xsd:simpleType>
    </xsd:element>
    <xsd:element name="LikedBy" ma:index="1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37a19-367a-4688-a577-98d1b2f528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5" nillable="true" ma:displayName="Sharing Hint Hash" ma:internalName="SharingHintHash" ma:readOnly="true">
      <xsd:simpleType>
        <xsd:restriction base="dms:Text"/>
      </xsd:simple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7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8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b032f-9e00-415d-9c15-e247b3ec0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16DD9FD1-0F21-41FA-A0E5-20CEEE7DE45A}"/>
</file>

<file path=customXml/itemProps2.xml><?xml version="1.0" encoding="utf-8"?>
<ds:datastoreItem xmlns:ds="http://schemas.openxmlformats.org/officeDocument/2006/customXml" ds:itemID="{5668C985-CC7A-46A8-B8CC-E0E757B4DF28}"/>
</file>

<file path=customXml/itemProps3.xml><?xml version="1.0" encoding="utf-8"?>
<ds:datastoreItem xmlns:ds="http://schemas.openxmlformats.org/officeDocument/2006/customXml" ds:itemID="{185C2E09-6E38-4157-8E19-9959BDB6C443}"/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183</Words>
  <Application>Microsoft Office PowerPoint</Application>
  <PresentationFormat>Widescreen</PresentationFormat>
  <Paragraphs>57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 Davis</dc:creator>
  <cp:lastModifiedBy>Abi Aldridge</cp:lastModifiedBy>
  <cp:revision>41</cp:revision>
  <dcterms:created xsi:type="dcterms:W3CDTF">2019-09-09T19:49:42Z</dcterms:created>
  <dcterms:modified xsi:type="dcterms:W3CDTF">2020-01-24T10:24:03Z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0x0101006A3E065A9F46F846B77359383866DA7B</vt:lpwstr>
  </property>
</Properties>
</file>