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68" r:id="rId6"/>
    <p:sldId id="259" r:id="rId7"/>
    <p:sldId id="257" r:id="rId8"/>
    <p:sldId id="261" r:id="rId9"/>
    <p:sldId id="262" r:id="rId10"/>
    <p:sldId id="264" r:id="rId11"/>
    <p:sldId id="265" r:id="rId12"/>
    <p:sldId id="269" r:id="rId13"/>
    <p:sldId id="260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75121D-D1FE-0FB4-B2E7-040F22DA85DC}" name="Julia Clements" initials="JC" userId="S::julia.clements@place2be.org.uk::99e7616a-d3bd-4969-aff4-cee7461f1b57" providerId="AD"/>
  <p188:author id="{8ED81AC9-556F-01BF-77E4-6A6B3EAD1629}" name="Abi Aldridge" initials="AA" userId="S::abi.aldridge@place2be.org.uk::77aafed4-63e6-4afd-b539-4bbf4fcc2bfe" providerId="AD"/>
  <p188:author id="{251B34DC-938F-D37C-FDB4-88804D63214D}" name="Niki Cooper" initials="NC" userId="S::Niki.Cooper@place2be.org.uk::b73e8588-1f8a-4ed8-9582-2f3fed7ad7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B85"/>
    <a:srgbClr val="E84E0F"/>
    <a:srgbClr val="FFF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7B9251-3B25-4D5B-8F7E-FA2396169FA1}" v="29" dt="2023-10-03T11:01:54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4" d="100"/>
          <a:sy n="124" d="100"/>
        </p:scale>
        <p:origin x="16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jah Cooper" userId="d3b3a903-eabd-4dae-b34c-34ea67f816f3" providerId="ADAL" clId="{D57B9251-3B25-4D5B-8F7E-FA2396169FA1}"/>
    <pc:docChg chg="undo custSel modSld">
      <pc:chgData name="Elijah Cooper" userId="d3b3a903-eabd-4dae-b34c-34ea67f816f3" providerId="ADAL" clId="{D57B9251-3B25-4D5B-8F7E-FA2396169FA1}" dt="2023-10-03T11:01:31.500" v="103" actId="171"/>
      <pc:docMkLst>
        <pc:docMk/>
      </pc:docMkLst>
      <pc:sldChg chg="addSp delSp modSp mod">
        <pc:chgData name="Elijah Cooper" userId="d3b3a903-eabd-4dae-b34c-34ea67f816f3" providerId="ADAL" clId="{D57B9251-3B25-4D5B-8F7E-FA2396169FA1}" dt="2023-10-03T10:25:30.903" v="9"/>
        <pc:sldMkLst>
          <pc:docMk/>
          <pc:sldMk cId="880174923" sldId="256"/>
        </pc:sldMkLst>
        <pc:spChg chg="add mod">
          <ac:chgData name="Elijah Cooper" userId="d3b3a903-eabd-4dae-b34c-34ea67f816f3" providerId="ADAL" clId="{D57B9251-3B25-4D5B-8F7E-FA2396169FA1}" dt="2023-10-03T10:25:30.903" v="9"/>
          <ac:spMkLst>
            <pc:docMk/>
            <pc:sldMk cId="880174923" sldId="256"/>
            <ac:spMk id="2" creationId="{4C826FBB-3B83-8BFE-D462-B8EBB9C4BA69}"/>
          </ac:spMkLst>
        </pc:spChg>
        <pc:picChg chg="del">
          <ac:chgData name="Elijah Cooper" userId="d3b3a903-eabd-4dae-b34c-34ea67f816f3" providerId="ADAL" clId="{D57B9251-3B25-4D5B-8F7E-FA2396169FA1}" dt="2023-10-03T10:25:21.323" v="8" actId="478"/>
          <ac:picMkLst>
            <pc:docMk/>
            <pc:sldMk cId="880174923" sldId="256"/>
            <ac:picMk id="8" creationId="{780270CD-7F54-4CE6-D320-FD942FF41324}"/>
          </ac:picMkLst>
        </pc:picChg>
      </pc:sldChg>
      <pc:sldChg chg="addSp delSp modSp mod">
        <pc:chgData name="Elijah Cooper" userId="d3b3a903-eabd-4dae-b34c-34ea67f816f3" providerId="ADAL" clId="{D57B9251-3B25-4D5B-8F7E-FA2396169FA1}" dt="2023-10-03T10:27:18.256" v="47" actId="167"/>
        <pc:sldMkLst>
          <pc:docMk/>
          <pc:sldMk cId="2793752483" sldId="257"/>
        </pc:sldMkLst>
        <pc:spChg chg="add mod ord">
          <ac:chgData name="Elijah Cooper" userId="d3b3a903-eabd-4dae-b34c-34ea67f816f3" providerId="ADAL" clId="{D57B9251-3B25-4D5B-8F7E-FA2396169FA1}" dt="2023-10-03T10:27:18.256" v="47" actId="167"/>
          <ac:spMkLst>
            <pc:docMk/>
            <pc:sldMk cId="2793752483" sldId="257"/>
            <ac:spMk id="3" creationId="{322A14D9-73C6-D586-B276-5D3C9646E0D1}"/>
          </ac:spMkLst>
        </pc:spChg>
        <pc:picChg chg="del">
          <ac:chgData name="Elijah Cooper" userId="d3b3a903-eabd-4dae-b34c-34ea67f816f3" providerId="ADAL" clId="{D57B9251-3B25-4D5B-8F7E-FA2396169FA1}" dt="2023-10-03T10:27:10.122" v="45" actId="478"/>
          <ac:picMkLst>
            <pc:docMk/>
            <pc:sldMk cId="2793752483" sldId="257"/>
            <ac:picMk id="2" creationId="{AAC8E26B-B0BD-889E-F960-E6B8654B9BE6}"/>
          </ac:picMkLst>
        </pc:picChg>
      </pc:sldChg>
      <pc:sldChg chg="addSp delSp modSp mod">
        <pc:chgData name="Elijah Cooper" userId="d3b3a903-eabd-4dae-b34c-34ea67f816f3" providerId="ADAL" clId="{D57B9251-3B25-4D5B-8F7E-FA2396169FA1}" dt="2023-10-03T10:27:03.259" v="44"/>
        <pc:sldMkLst>
          <pc:docMk/>
          <pc:sldMk cId="2736551323" sldId="259"/>
        </pc:sldMkLst>
        <pc:spChg chg="add del mod ord">
          <ac:chgData name="Elijah Cooper" userId="d3b3a903-eabd-4dae-b34c-34ea67f816f3" providerId="ADAL" clId="{D57B9251-3B25-4D5B-8F7E-FA2396169FA1}" dt="2023-10-03T10:26:09.292" v="32"/>
          <ac:spMkLst>
            <pc:docMk/>
            <pc:sldMk cId="2736551323" sldId="259"/>
            <ac:spMk id="3" creationId="{5F93B25E-41FE-174C-4490-DAE418D4EEDF}"/>
          </ac:spMkLst>
        </pc:spChg>
        <pc:spChg chg="del mod">
          <ac:chgData name="Elijah Cooper" userId="d3b3a903-eabd-4dae-b34c-34ea67f816f3" providerId="ADAL" clId="{D57B9251-3B25-4D5B-8F7E-FA2396169FA1}" dt="2023-10-03T10:26:48.651" v="41"/>
          <ac:spMkLst>
            <pc:docMk/>
            <pc:sldMk cId="2736551323" sldId="259"/>
            <ac:spMk id="4" creationId="{510F9809-7A02-97C0-BB76-9438764824ED}"/>
          </ac:spMkLst>
        </pc:spChg>
        <pc:spChg chg="add del">
          <ac:chgData name="Elijah Cooper" userId="d3b3a903-eabd-4dae-b34c-34ea67f816f3" providerId="ADAL" clId="{D57B9251-3B25-4D5B-8F7E-FA2396169FA1}" dt="2023-10-03T10:26:39.614" v="39" actId="478"/>
          <ac:spMkLst>
            <pc:docMk/>
            <pc:sldMk cId="2736551323" sldId="259"/>
            <ac:spMk id="5" creationId="{FDF73212-7FCD-A8A9-B0D5-1914C87156EF}"/>
          </ac:spMkLst>
        </pc:spChg>
        <pc:spChg chg="add del">
          <ac:chgData name="Elijah Cooper" userId="d3b3a903-eabd-4dae-b34c-34ea67f816f3" providerId="ADAL" clId="{D57B9251-3B25-4D5B-8F7E-FA2396169FA1}" dt="2023-10-03T10:26:48.651" v="41"/>
          <ac:spMkLst>
            <pc:docMk/>
            <pc:sldMk cId="2736551323" sldId="259"/>
            <ac:spMk id="6" creationId="{490E803C-08BA-A50C-209D-A5BD8F8B3014}"/>
          </ac:spMkLst>
        </pc:spChg>
        <pc:spChg chg="del mod">
          <ac:chgData name="Elijah Cooper" userId="d3b3a903-eabd-4dae-b34c-34ea67f816f3" providerId="ADAL" clId="{D57B9251-3B25-4D5B-8F7E-FA2396169FA1}" dt="2023-10-03T10:27:03.259" v="44"/>
          <ac:spMkLst>
            <pc:docMk/>
            <pc:sldMk cId="2736551323" sldId="259"/>
            <ac:spMk id="7" creationId="{91E41144-D959-AAF2-2A05-8A8B8299C82B}"/>
          </ac:spMkLst>
        </pc:spChg>
        <pc:spChg chg="mod">
          <ac:chgData name="Elijah Cooper" userId="d3b3a903-eabd-4dae-b34c-34ea67f816f3" providerId="ADAL" clId="{D57B9251-3B25-4D5B-8F7E-FA2396169FA1}" dt="2023-10-03T10:27:03.259" v="44"/>
          <ac:spMkLst>
            <pc:docMk/>
            <pc:sldMk cId="2736551323" sldId="259"/>
            <ac:spMk id="8" creationId="{D78DDC93-7624-54BA-AEBF-754AB203A54D}"/>
          </ac:spMkLst>
        </pc:spChg>
        <pc:spChg chg="add del">
          <ac:chgData name="Elijah Cooper" userId="d3b3a903-eabd-4dae-b34c-34ea67f816f3" providerId="ADAL" clId="{D57B9251-3B25-4D5B-8F7E-FA2396169FA1}" dt="2023-10-03T10:27:03.259" v="44"/>
          <ac:spMkLst>
            <pc:docMk/>
            <pc:sldMk cId="2736551323" sldId="259"/>
            <ac:spMk id="15" creationId="{B139C4D4-552B-DE82-88F8-CB6CE47B8F6D}"/>
          </ac:spMkLst>
        </pc:spChg>
        <pc:spChg chg="add del">
          <ac:chgData name="Elijah Cooper" userId="d3b3a903-eabd-4dae-b34c-34ea67f816f3" providerId="ADAL" clId="{D57B9251-3B25-4D5B-8F7E-FA2396169FA1}" dt="2023-10-03T10:26:12.980" v="35" actId="478"/>
          <ac:spMkLst>
            <pc:docMk/>
            <pc:sldMk cId="2736551323" sldId="259"/>
            <ac:spMk id="16" creationId="{11CB68E8-6712-D5AF-DC68-4FC5CF1C2FBA}"/>
          </ac:spMkLst>
        </pc:spChg>
        <pc:picChg chg="add del">
          <ac:chgData name="Elijah Cooper" userId="d3b3a903-eabd-4dae-b34c-34ea67f816f3" providerId="ADAL" clId="{D57B9251-3B25-4D5B-8F7E-FA2396169FA1}" dt="2023-10-03T10:26:15.715" v="36" actId="27803"/>
          <ac:picMkLst>
            <pc:docMk/>
            <pc:sldMk cId="2736551323" sldId="259"/>
            <ac:picMk id="14" creationId="{510F9809-7A02-97C0-BB76-9438764824ED}"/>
          </ac:picMkLst>
        </pc:picChg>
        <pc:picChg chg="mod modCrop">
          <ac:chgData name="Elijah Cooper" userId="d3b3a903-eabd-4dae-b34c-34ea67f816f3" providerId="ADAL" clId="{D57B9251-3B25-4D5B-8F7E-FA2396169FA1}" dt="2023-10-03T10:26:26.114" v="37" actId="732"/>
          <ac:picMkLst>
            <pc:docMk/>
            <pc:sldMk cId="2736551323" sldId="259"/>
            <ac:picMk id="18" creationId="{46BE11CE-D962-81D5-942A-DC839E10A9AC}"/>
          </ac:picMkLst>
        </pc:picChg>
      </pc:sldChg>
      <pc:sldChg chg="addSp delSp modSp mod">
        <pc:chgData name="Elijah Cooper" userId="d3b3a903-eabd-4dae-b34c-34ea67f816f3" providerId="ADAL" clId="{D57B9251-3B25-4D5B-8F7E-FA2396169FA1}" dt="2023-10-03T10:27:50.931" v="60" actId="167"/>
        <pc:sldMkLst>
          <pc:docMk/>
          <pc:sldMk cId="2816301428" sldId="260"/>
        </pc:sldMkLst>
        <pc:spChg chg="add mod ord">
          <ac:chgData name="Elijah Cooper" userId="d3b3a903-eabd-4dae-b34c-34ea67f816f3" providerId="ADAL" clId="{D57B9251-3B25-4D5B-8F7E-FA2396169FA1}" dt="2023-10-03T10:27:50.931" v="60" actId="167"/>
          <ac:spMkLst>
            <pc:docMk/>
            <pc:sldMk cId="2816301428" sldId="260"/>
            <ac:spMk id="3" creationId="{2A9B2AD8-1362-605B-216C-4BE143285DEA}"/>
          </ac:spMkLst>
        </pc:spChg>
        <pc:picChg chg="del">
          <ac:chgData name="Elijah Cooper" userId="d3b3a903-eabd-4dae-b34c-34ea67f816f3" providerId="ADAL" clId="{D57B9251-3B25-4D5B-8F7E-FA2396169FA1}" dt="2023-10-03T10:27:46.623" v="58" actId="478"/>
          <ac:picMkLst>
            <pc:docMk/>
            <pc:sldMk cId="2816301428" sldId="260"/>
            <ac:picMk id="2" creationId="{AAC8E26B-B0BD-889E-F960-E6B8654B9BE6}"/>
          </ac:picMkLst>
        </pc:picChg>
      </pc:sldChg>
      <pc:sldChg chg="addSp delSp modSp mod">
        <pc:chgData name="Elijah Cooper" userId="d3b3a903-eabd-4dae-b34c-34ea67f816f3" providerId="ADAL" clId="{D57B9251-3B25-4D5B-8F7E-FA2396169FA1}" dt="2023-10-03T10:27:27.375" v="50" actId="167"/>
        <pc:sldMkLst>
          <pc:docMk/>
          <pc:sldMk cId="1186986617" sldId="261"/>
        </pc:sldMkLst>
        <pc:spChg chg="add mod ord">
          <ac:chgData name="Elijah Cooper" userId="d3b3a903-eabd-4dae-b34c-34ea67f816f3" providerId="ADAL" clId="{D57B9251-3B25-4D5B-8F7E-FA2396169FA1}" dt="2023-10-03T10:27:27.375" v="50" actId="167"/>
          <ac:spMkLst>
            <pc:docMk/>
            <pc:sldMk cId="1186986617" sldId="261"/>
            <ac:spMk id="3" creationId="{18BE1B04-CD0F-0BAE-714E-3A53AEE5DACE}"/>
          </ac:spMkLst>
        </pc:spChg>
        <pc:picChg chg="del">
          <ac:chgData name="Elijah Cooper" userId="d3b3a903-eabd-4dae-b34c-34ea67f816f3" providerId="ADAL" clId="{D57B9251-3B25-4D5B-8F7E-FA2396169FA1}" dt="2023-10-03T10:27:21.659" v="48" actId="478"/>
          <ac:picMkLst>
            <pc:docMk/>
            <pc:sldMk cId="1186986617" sldId="261"/>
            <ac:picMk id="2" creationId="{AAC8E26B-B0BD-889E-F960-E6B8654B9BE6}"/>
          </ac:picMkLst>
        </pc:picChg>
      </pc:sldChg>
      <pc:sldChg chg="addSp delSp modSp mod">
        <pc:chgData name="Elijah Cooper" userId="d3b3a903-eabd-4dae-b34c-34ea67f816f3" providerId="ADAL" clId="{D57B9251-3B25-4D5B-8F7E-FA2396169FA1}" dt="2023-10-03T10:27:37.184" v="54" actId="167"/>
        <pc:sldMkLst>
          <pc:docMk/>
          <pc:sldMk cId="3678538332" sldId="262"/>
        </pc:sldMkLst>
        <pc:spChg chg="add mod ord">
          <ac:chgData name="Elijah Cooper" userId="d3b3a903-eabd-4dae-b34c-34ea67f816f3" providerId="ADAL" clId="{D57B9251-3B25-4D5B-8F7E-FA2396169FA1}" dt="2023-10-03T10:27:37.184" v="54" actId="167"/>
          <ac:spMkLst>
            <pc:docMk/>
            <pc:sldMk cId="3678538332" sldId="262"/>
            <ac:spMk id="3" creationId="{A9FFAD1E-DD82-D1DE-D633-12FACAEEF536}"/>
          </ac:spMkLst>
        </pc:spChg>
        <pc:picChg chg="del">
          <ac:chgData name="Elijah Cooper" userId="d3b3a903-eabd-4dae-b34c-34ea67f816f3" providerId="ADAL" clId="{D57B9251-3B25-4D5B-8F7E-FA2396169FA1}" dt="2023-10-03T10:27:31.069" v="51" actId="478"/>
          <ac:picMkLst>
            <pc:docMk/>
            <pc:sldMk cId="3678538332" sldId="262"/>
            <ac:picMk id="2" creationId="{AAC8E26B-B0BD-889E-F960-E6B8654B9BE6}"/>
          </ac:picMkLst>
        </pc:picChg>
      </pc:sldChg>
      <pc:sldChg chg="addSp delSp modSp mod">
        <pc:chgData name="Elijah Cooper" userId="d3b3a903-eabd-4dae-b34c-34ea67f816f3" providerId="ADAL" clId="{D57B9251-3B25-4D5B-8F7E-FA2396169FA1}" dt="2023-10-03T10:28:36.752" v="70" actId="170"/>
        <pc:sldMkLst>
          <pc:docMk/>
          <pc:sldMk cId="2861691956" sldId="264"/>
        </pc:sldMkLst>
        <pc:spChg chg="del mod">
          <ac:chgData name="Elijah Cooper" userId="d3b3a903-eabd-4dae-b34c-34ea67f816f3" providerId="ADAL" clId="{D57B9251-3B25-4D5B-8F7E-FA2396169FA1}" dt="2023-10-03T10:28:23.070" v="65"/>
          <ac:spMkLst>
            <pc:docMk/>
            <pc:sldMk cId="2861691956" sldId="264"/>
            <ac:spMk id="4" creationId="{C77569D2-1B51-813F-05FE-43C8124E6C4D}"/>
          </ac:spMkLst>
        </pc:spChg>
        <pc:spChg chg="add del">
          <ac:chgData name="Elijah Cooper" userId="d3b3a903-eabd-4dae-b34c-34ea67f816f3" providerId="ADAL" clId="{D57B9251-3B25-4D5B-8F7E-FA2396169FA1}" dt="2023-10-03T10:28:23.070" v="65"/>
          <ac:spMkLst>
            <pc:docMk/>
            <pc:sldMk cId="2861691956" sldId="264"/>
            <ac:spMk id="5" creationId="{395D7C98-98A3-39B3-4BD9-35B6DF70FC3A}"/>
          </ac:spMkLst>
        </pc:spChg>
        <pc:spChg chg="del mod">
          <ac:chgData name="Elijah Cooper" userId="d3b3a903-eabd-4dae-b34c-34ea67f816f3" providerId="ADAL" clId="{D57B9251-3B25-4D5B-8F7E-FA2396169FA1}" dt="2023-10-03T10:28:30.869" v="68"/>
          <ac:spMkLst>
            <pc:docMk/>
            <pc:sldMk cId="2861691956" sldId="264"/>
            <ac:spMk id="6" creationId="{680A3E46-0DC7-B9A5-5DE9-ADB070E26DB8}"/>
          </ac:spMkLst>
        </pc:spChg>
        <pc:spChg chg="mod ord">
          <ac:chgData name="Elijah Cooper" userId="d3b3a903-eabd-4dae-b34c-34ea67f816f3" providerId="ADAL" clId="{D57B9251-3B25-4D5B-8F7E-FA2396169FA1}" dt="2023-10-03T10:28:36.752" v="70" actId="170"/>
          <ac:spMkLst>
            <pc:docMk/>
            <pc:sldMk cId="2861691956" sldId="264"/>
            <ac:spMk id="7" creationId="{C18521D5-D1A6-FF10-F690-2730DB38C1F2}"/>
          </ac:spMkLst>
        </pc:spChg>
        <pc:spChg chg="del mod">
          <ac:chgData name="Elijah Cooper" userId="d3b3a903-eabd-4dae-b34c-34ea67f816f3" providerId="ADAL" clId="{D57B9251-3B25-4D5B-8F7E-FA2396169FA1}" dt="2023-10-03T10:28:30.869" v="68"/>
          <ac:spMkLst>
            <pc:docMk/>
            <pc:sldMk cId="2861691956" sldId="264"/>
            <ac:spMk id="15" creationId="{B139C4D4-552B-DE82-88F8-CB6CE47B8F6D}"/>
          </ac:spMkLst>
        </pc:spChg>
        <pc:spChg chg="del">
          <ac:chgData name="Elijah Cooper" userId="d3b3a903-eabd-4dae-b34c-34ea67f816f3" providerId="ADAL" clId="{D57B9251-3B25-4D5B-8F7E-FA2396169FA1}" dt="2023-10-03T10:28:01.087" v="61" actId="478"/>
          <ac:spMkLst>
            <pc:docMk/>
            <pc:sldMk cId="2861691956" sldId="264"/>
            <ac:spMk id="16" creationId="{11CB68E8-6712-D5AF-DC68-4FC5CF1C2FBA}"/>
          </ac:spMkLst>
        </pc:spChg>
        <pc:picChg chg="del">
          <ac:chgData name="Elijah Cooper" userId="d3b3a903-eabd-4dae-b34c-34ea67f816f3" providerId="ADAL" clId="{D57B9251-3B25-4D5B-8F7E-FA2396169FA1}" dt="2023-10-03T10:28:04.292" v="62" actId="27803"/>
          <ac:picMkLst>
            <pc:docMk/>
            <pc:sldMk cId="2861691956" sldId="264"/>
            <ac:picMk id="3" creationId="{C77569D2-1B51-813F-05FE-43C8124E6C4D}"/>
          </ac:picMkLst>
        </pc:picChg>
      </pc:sldChg>
      <pc:sldChg chg="addSp delSp modSp mod">
        <pc:chgData name="Elijah Cooper" userId="d3b3a903-eabd-4dae-b34c-34ea67f816f3" providerId="ADAL" clId="{D57B9251-3B25-4D5B-8F7E-FA2396169FA1}" dt="2023-10-03T10:59:43.328" v="81" actId="171"/>
        <pc:sldMkLst>
          <pc:docMk/>
          <pc:sldMk cId="1448155765" sldId="265"/>
        </pc:sldMkLst>
        <pc:spChg chg="del mod">
          <ac:chgData name="Elijah Cooper" userId="d3b3a903-eabd-4dae-b34c-34ea67f816f3" providerId="ADAL" clId="{D57B9251-3B25-4D5B-8F7E-FA2396169FA1}" dt="2023-10-03T10:59:30.773" v="75"/>
          <ac:spMkLst>
            <pc:docMk/>
            <pc:sldMk cId="1448155765" sldId="265"/>
            <ac:spMk id="3" creationId="{510F9809-7A02-97C0-BB76-9438764824ED}"/>
          </ac:spMkLst>
        </pc:spChg>
        <pc:spChg chg="add del">
          <ac:chgData name="Elijah Cooper" userId="d3b3a903-eabd-4dae-b34c-34ea67f816f3" providerId="ADAL" clId="{D57B9251-3B25-4D5B-8F7E-FA2396169FA1}" dt="2023-10-03T10:59:30.773" v="75"/>
          <ac:spMkLst>
            <pc:docMk/>
            <pc:sldMk cId="1448155765" sldId="265"/>
            <ac:spMk id="4" creationId="{99E39672-E890-FC68-41FF-C2D4C9F0199E}"/>
          </ac:spMkLst>
        </pc:spChg>
        <pc:spChg chg="del mod">
          <ac:chgData name="Elijah Cooper" userId="d3b3a903-eabd-4dae-b34c-34ea67f816f3" providerId="ADAL" clId="{D57B9251-3B25-4D5B-8F7E-FA2396169FA1}" dt="2023-10-03T10:59:40.829" v="79"/>
          <ac:spMkLst>
            <pc:docMk/>
            <pc:sldMk cId="1448155765" sldId="265"/>
            <ac:spMk id="5" creationId="{1429DDFA-D7B6-058E-444E-0C2C064D820E}"/>
          </ac:spMkLst>
        </pc:spChg>
        <pc:spChg chg="mod ord">
          <ac:chgData name="Elijah Cooper" userId="d3b3a903-eabd-4dae-b34c-34ea67f816f3" providerId="ADAL" clId="{D57B9251-3B25-4D5B-8F7E-FA2396169FA1}" dt="2023-10-03T10:59:43.328" v="81" actId="171"/>
          <ac:spMkLst>
            <pc:docMk/>
            <pc:sldMk cId="1448155765" sldId="265"/>
            <ac:spMk id="6" creationId="{A434680F-E7D0-6B08-C447-B6AD16443740}"/>
          </ac:spMkLst>
        </pc:spChg>
        <pc:spChg chg="del mod">
          <ac:chgData name="Elijah Cooper" userId="d3b3a903-eabd-4dae-b34c-34ea67f816f3" providerId="ADAL" clId="{D57B9251-3B25-4D5B-8F7E-FA2396169FA1}" dt="2023-10-03T10:59:40.829" v="79"/>
          <ac:spMkLst>
            <pc:docMk/>
            <pc:sldMk cId="1448155765" sldId="265"/>
            <ac:spMk id="15" creationId="{B139C4D4-552B-DE82-88F8-CB6CE47B8F6D}"/>
          </ac:spMkLst>
        </pc:spChg>
        <pc:spChg chg="del">
          <ac:chgData name="Elijah Cooper" userId="d3b3a903-eabd-4dae-b34c-34ea67f816f3" providerId="ADAL" clId="{D57B9251-3B25-4D5B-8F7E-FA2396169FA1}" dt="2023-10-03T10:38:31.766" v="72" actId="478"/>
          <ac:spMkLst>
            <pc:docMk/>
            <pc:sldMk cId="1448155765" sldId="265"/>
            <ac:spMk id="16" creationId="{11CB68E8-6712-D5AF-DC68-4FC5CF1C2FBA}"/>
          </ac:spMkLst>
        </pc:spChg>
        <pc:picChg chg="del">
          <ac:chgData name="Elijah Cooper" userId="d3b3a903-eabd-4dae-b34c-34ea67f816f3" providerId="ADAL" clId="{D57B9251-3B25-4D5B-8F7E-FA2396169FA1}" dt="2023-10-03T10:28:53.541" v="71" actId="27803"/>
          <ac:picMkLst>
            <pc:docMk/>
            <pc:sldMk cId="1448155765" sldId="265"/>
            <ac:picMk id="14" creationId="{510F9809-7A02-97C0-BB76-9438764824ED}"/>
          </ac:picMkLst>
        </pc:picChg>
      </pc:sldChg>
      <pc:sldChg chg="addSp delSp modSp mod">
        <pc:chgData name="Elijah Cooper" userId="d3b3a903-eabd-4dae-b34c-34ea67f816f3" providerId="ADAL" clId="{D57B9251-3B25-4D5B-8F7E-FA2396169FA1}" dt="2023-10-03T11:00:28.314" v="91" actId="171"/>
        <pc:sldMkLst>
          <pc:docMk/>
          <pc:sldMk cId="3145529172" sldId="266"/>
        </pc:sldMkLst>
        <pc:spChg chg="del mod">
          <ac:chgData name="Elijah Cooper" userId="d3b3a903-eabd-4dae-b34c-34ea67f816f3" providerId="ADAL" clId="{D57B9251-3B25-4D5B-8F7E-FA2396169FA1}" dt="2023-10-03T11:00:19.431" v="86"/>
          <ac:spMkLst>
            <pc:docMk/>
            <pc:sldMk cId="3145529172" sldId="266"/>
            <ac:spMk id="3" creationId="{510F9809-7A02-97C0-BB76-9438764824ED}"/>
          </ac:spMkLst>
        </pc:spChg>
        <pc:spChg chg="add del">
          <ac:chgData name="Elijah Cooper" userId="d3b3a903-eabd-4dae-b34c-34ea67f816f3" providerId="ADAL" clId="{D57B9251-3B25-4D5B-8F7E-FA2396169FA1}" dt="2023-10-03T11:00:19.431" v="86"/>
          <ac:spMkLst>
            <pc:docMk/>
            <pc:sldMk cId="3145529172" sldId="266"/>
            <ac:spMk id="4" creationId="{51DB3281-2E90-3C8B-3A4C-086202E5E393}"/>
          </ac:spMkLst>
        </pc:spChg>
        <pc:spChg chg="del mod">
          <ac:chgData name="Elijah Cooper" userId="d3b3a903-eabd-4dae-b34c-34ea67f816f3" providerId="ADAL" clId="{D57B9251-3B25-4D5B-8F7E-FA2396169FA1}" dt="2023-10-03T11:00:26.350" v="89"/>
          <ac:spMkLst>
            <pc:docMk/>
            <pc:sldMk cId="3145529172" sldId="266"/>
            <ac:spMk id="5" creationId="{1D2BFB1D-1DEA-9B44-DBC1-8D417B400FA7}"/>
          </ac:spMkLst>
        </pc:spChg>
        <pc:spChg chg="mod ord">
          <ac:chgData name="Elijah Cooper" userId="d3b3a903-eabd-4dae-b34c-34ea67f816f3" providerId="ADAL" clId="{D57B9251-3B25-4D5B-8F7E-FA2396169FA1}" dt="2023-10-03T11:00:28.314" v="91" actId="171"/>
          <ac:spMkLst>
            <pc:docMk/>
            <pc:sldMk cId="3145529172" sldId="266"/>
            <ac:spMk id="6" creationId="{4529B0FF-0DD6-D74E-E8A2-E4B1EEA30069}"/>
          </ac:spMkLst>
        </pc:spChg>
        <pc:spChg chg="del mod">
          <ac:chgData name="Elijah Cooper" userId="d3b3a903-eabd-4dae-b34c-34ea67f816f3" providerId="ADAL" clId="{D57B9251-3B25-4D5B-8F7E-FA2396169FA1}" dt="2023-10-03T11:00:26.350" v="89"/>
          <ac:spMkLst>
            <pc:docMk/>
            <pc:sldMk cId="3145529172" sldId="266"/>
            <ac:spMk id="15" creationId="{B139C4D4-552B-DE82-88F8-CB6CE47B8F6D}"/>
          </ac:spMkLst>
        </pc:spChg>
        <pc:spChg chg="del">
          <ac:chgData name="Elijah Cooper" userId="d3b3a903-eabd-4dae-b34c-34ea67f816f3" providerId="ADAL" clId="{D57B9251-3B25-4D5B-8F7E-FA2396169FA1}" dt="2023-10-03T10:59:53.575" v="83" actId="478"/>
          <ac:spMkLst>
            <pc:docMk/>
            <pc:sldMk cId="3145529172" sldId="266"/>
            <ac:spMk id="16" creationId="{11CB68E8-6712-D5AF-DC68-4FC5CF1C2FBA}"/>
          </ac:spMkLst>
        </pc:spChg>
        <pc:picChg chg="del">
          <ac:chgData name="Elijah Cooper" userId="d3b3a903-eabd-4dae-b34c-34ea67f816f3" providerId="ADAL" clId="{D57B9251-3B25-4D5B-8F7E-FA2396169FA1}" dt="2023-10-03T10:59:50.164" v="82" actId="27803"/>
          <ac:picMkLst>
            <pc:docMk/>
            <pc:sldMk cId="3145529172" sldId="266"/>
            <ac:picMk id="14" creationId="{510F9809-7A02-97C0-BB76-9438764824ED}"/>
          </ac:picMkLst>
        </pc:picChg>
      </pc:sldChg>
      <pc:sldChg chg="addSp delSp modSp mod">
        <pc:chgData name="Elijah Cooper" userId="d3b3a903-eabd-4dae-b34c-34ea67f816f3" providerId="ADAL" clId="{D57B9251-3B25-4D5B-8F7E-FA2396169FA1}" dt="2023-10-03T11:01:31.500" v="103" actId="171"/>
        <pc:sldMkLst>
          <pc:docMk/>
          <pc:sldMk cId="2674857074" sldId="267"/>
        </pc:sldMkLst>
        <pc:spChg chg="add del mod">
          <ac:chgData name="Elijah Cooper" userId="d3b3a903-eabd-4dae-b34c-34ea67f816f3" providerId="ADAL" clId="{D57B9251-3B25-4D5B-8F7E-FA2396169FA1}" dt="2023-10-03T11:00:53.480" v="96"/>
          <ac:spMkLst>
            <pc:docMk/>
            <pc:sldMk cId="2674857074" sldId="267"/>
            <ac:spMk id="3" creationId="{C3BF33DE-DBB0-917D-65CC-632B81969A06}"/>
          </ac:spMkLst>
        </pc:spChg>
        <pc:spChg chg="add del">
          <ac:chgData name="Elijah Cooper" userId="d3b3a903-eabd-4dae-b34c-34ea67f816f3" providerId="ADAL" clId="{D57B9251-3B25-4D5B-8F7E-FA2396169FA1}" dt="2023-10-03T11:00:53.480" v="96"/>
          <ac:spMkLst>
            <pc:docMk/>
            <pc:sldMk cId="2674857074" sldId="267"/>
            <ac:spMk id="5" creationId="{ED5C05D6-866A-BB55-36C5-3500C53F280D}"/>
          </ac:spMkLst>
        </pc:spChg>
        <pc:spChg chg="mod">
          <ac:chgData name="Elijah Cooper" userId="d3b3a903-eabd-4dae-b34c-34ea67f816f3" providerId="ADAL" clId="{D57B9251-3B25-4D5B-8F7E-FA2396169FA1}" dt="2023-10-03T11:00:52.165" v="95"/>
          <ac:spMkLst>
            <pc:docMk/>
            <pc:sldMk cId="2674857074" sldId="267"/>
            <ac:spMk id="6" creationId="{17AB6E71-5682-1C21-562C-41FECD016948}"/>
          </ac:spMkLst>
        </pc:spChg>
        <pc:spChg chg="del mod">
          <ac:chgData name="Elijah Cooper" userId="d3b3a903-eabd-4dae-b34c-34ea67f816f3" providerId="ADAL" clId="{D57B9251-3B25-4D5B-8F7E-FA2396169FA1}" dt="2023-10-03T11:01:02.573" v="100"/>
          <ac:spMkLst>
            <pc:docMk/>
            <pc:sldMk cId="2674857074" sldId="267"/>
            <ac:spMk id="7" creationId="{3A766DA8-3DBE-F220-42FE-00DDF416EA7C}"/>
          </ac:spMkLst>
        </pc:spChg>
        <pc:spChg chg="mod ord">
          <ac:chgData name="Elijah Cooper" userId="d3b3a903-eabd-4dae-b34c-34ea67f816f3" providerId="ADAL" clId="{D57B9251-3B25-4D5B-8F7E-FA2396169FA1}" dt="2023-10-03T11:01:31.500" v="103" actId="171"/>
          <ac:spMkLst>
            <pc:docMk/>
            <pc:sldMk cId="2674857074" sldId="267"/>
            <ac:spMk id="8" creationId="{27EDDB5C-989F-0A3C-A38C-A2351514C929}"/>
          </ac:spMkLst>
        </pc:spChg>
        <pc:spChg chg="del">
          <ac:chgData name="Elijah Cooper" userId="d3b3a903-eabd-4dae-b34c-34ea67f816f3" providerId="ADAL" clId="{D57B9251-3B25-4D5B-8F7E-FA2396169FA1}" dt="2023-10-03T11:01:02.573" v="100"/>
          <ac:spMkLst>
            <pc:docMk/>
            <pc:sldMk cId="2674857074" sldId="267"/>
            <ac:spMk id="15" creationId="{B139C4D4-552B-DE82-88F8-CB6CE47B8F6D}"/>
          </ac:spMkLst>
        </pc:spChg>
        <pc:picChg chg="del">
          <ac:chgData name="Elijah Cooper" userId="d3b3a903-eabd-4dae-b34c-34ea67f816f3" providerId="ADAL" clId="{D57B9251-3B25-4D5B-8F7E-FA2396169FA1}" dt="2023-10-03T11:00:37.261" v="92" actId="27803"/>
          <ac:picMkLst>
            <pc:docMk/>
            <pc:sldMk cId="2674857074" sldId="267"/>
            <ac:picMk id="4" creationId="{C3BF33DE-DBB0-917D-65CC-632B81969A06}"/>
          </ac:picMkLst>
        </pc:picChg>
      </pc:sldChg>
      <pc:sldChg chg="addSp delSp modSp mod">
        <pc:chgData name="Elijah Cooper" userId="d3b3a903-eabd-4dae-b34c-34ea67f816f3" providerId="ADAL" clId="{D57B9251-3B25-4D5B-8F7E-FA2396169FA1}" dt="2023-10-03T10:25:15.818" v="7" actId="171"/>
        <pc:sldMkLst>
          <pc:docMk/>
          <pc:sldMk cId="889539530" sldId="268"/>
        </pc:sldMkLst>
        <pc:spChg chg="del">
          <ac:chgData name="Elijah Cooper" userId="d3b3a903-eabd-4dae-b34c-34ea67f816f3" providerId="ADAL" clId="{D57B9251-3B25-4D5B-8F7E-FA2396169FA1}" dt="2023-10-03T10:24:48.607" v="0" actId="478"/>
          <ac:spMkLst>
            <pc:docMk/>
            <pc:sldMk cId="889539530" sldId="268"/>
            <ac:spMk id="3" creationId="{8AE01218-1829-FAB2-596E-F765141BC168}"/>
          </ac:spMkLst>
        </pc:spChg>
        <pc:spChg chg="add mod ord">
          <ac:chgData name="Elijah Cooper" userId="d3b3a903-eabd-4dae-b34c-34ea67f816f3" providerId="ADAL" clId="{D57B9251-3B25-4D5B-8F7E-FA2396169FA1}" dt="2023-10-03T10:25:15.818" v="7" actId="171"/>
          <ac:spMkLst>
            <pc:docMk/>
            <pc:sldMk cId="889539530" sldId="268"/>
            <ac:spMk id="10" creationId="{C5B3EE07-3811-4983-F5F3-4E8B2206AB8D}"/>
          </ac:spMkLst>
        </pc:spChg>
        <pc:picChg chg="del">
          <ac:chgData name="Elijah Cooper" userId="d3b3a903-eabd-4dae-b34c-34ea67f816f3" providerId="ADAL" clId="{D57B9251-3B25-4D5B-8F7E-FA2396169FA1}" dt="2023-10-03T10:24:48.607" v="0" actId="478"/>
          <ac:picMkLst>
            <pc:docMk/>
            <pc:sldMk cId="889539530" sldId="268"/>
            <ac:picMk id="2" creationId="{09A25C3A-9C76-95EF-CC6C-BB2316CDAB52}"/>
          </ac:picMkLst>
        </pc:picChg>
        <pc:picChg chg="add mod ord">
          <ac:chgData name="Elijah Cooper" userId="d3b3a903-eabd-4dae-b34c-34ea67f816f3" providerId="ADAL" clId="{D57B9251-3B25-4D5B-8F7E-FA2396169FA1}" dt="2023-10-03T10:25:15.818" v="7" actId="171"/>
          <ac:picMkLst>
            <pc:docMk/>
            <pc:sldMk cId="889539530" sldId="268"/>
            <ac:picMk id="6" creationId="{D591917A-DCE8-308B-8D3D-E67B5F0A663E}"/>
          </ac:picMkLst>
        </pc:picChg>
        <pc:picChg chg="del">
          <ac:chgData name="Elijah Cooper" userId="d3b3a903-eabd-4dae-b34c-34ea67f816f3" providerId="ADAL" clId="{D57B9251-3B25-4D5B-8F7E-FA2396169FA1}" dt="2023-10-03T10:24:50.139" v="1" actId="478"/>
          <ac:picMkLst>
            <pc:docMk/>
            <pc:sldMk cId="889539530" sldId="268"/>
            <ac:picMk id="8" creationId="{CD1F180A-6ACC-79DB-25DA-21C308DF0BA7}"/>
          </ac:picMkLst>
        </pc:picChg>
      </pc:sldChg>
      <pc:sldChg chg="addSp delSp modSp mod">
        <pc:chgData name="Elijah Cooper" userId="d3b3a903-eabd-4dae-b34c-34ea67f816f3" providerId="ADAL" clId="{D57B9251-3B25-4D5B-8F7E-FA2396169FA1}" dt="2023-10-03T10:27:43.875" v="57" actId="167"/>
        <pc:sldMkLst>
          <pc:docMk/>
          <pc:sldMk cId="52174115" sldId="269"/>
        </pc:sldMkLst>
        <pc:spChg chg="add mod ord">
          <ac:chgData name="Elijah Cooper" userId="d3b3a903-eabd-4dae-b34c-34ea67f816f3" providerId="ADAL" clId="{D57B9251-3B25-4D5B-8F7E-FA2396169FA1}" dt="2023-10-03T10:27:43.875" v="57" actId="167"/>
          <ac:spMkLst>
            <pc:docMk/>
            <pc:sldMk cId="52174115" sldId="269"/>
            <ac:spMk id="3" creationId="{D23E77B6-552F-417E-AB6B-38A4D073A241}"/>
          </ac:spMkLst>
        </pc:spChg>
        <pc:picChg chg="del">
          <ac:chgData name="Elijah Cooper" userId="d3b3a903-eabd-4dae-b34c-34ea67f816f3" providerId="ADAL" clId="{D57B9251-3B25-4D5B-8F7E-FA2396169FA1}" dt="2023-10-03T10:27:41.036" v="55" actId="478"/>
          <ac:picMkLst>
            <pc:docMk/>
            <pc:sldMk cId="52174115" sldId="269"/>
            <ac:picMk id="2" creationId="{AAC8E26B-B0BD-889E-F960-E6B8654B9B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C5015-6175-4EFC-BDD6-1810986F420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A5A8-4985-4B23-9F3B-82FC3B914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4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wp-content/uploads/2022/03/TRW_Selfassessment_tool_ENG-1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9DFA5A8-4985-4B23-9F3B-82FC3B914B7C}" type="slidenum">
              <a:rPr/>
              <a:t>4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47424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/>
              <a:t>Nid yw gwrando ar leisiau plant a phobl ifanc yn golygu bod ein doethineb, gwybodaeth a’n barnau ein hunain fel oedolion wedi’u gohirio’n gyfan gwbl...</a:t>
            </a:r>
            <a:endParaRPr lang="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9DFA5A8-4985-4B23-9F3B-82FC3B914B7C}" type="slidenum">
              <a:rPr/>
              <a:t>9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264052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9DFA5A8-4985-4B23-9F3B-82FC3B914B7C}" type="slidenum">
              <a:rPr/>
              <a:t>10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319960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cy" b="0" i="0" u="none" baseline="0">
                <a:ea typeface="Calibri"/>
                <a:cs typeface="Calibri"/>
              </a:rPr>
              <a:t>Am ragor o syniadau ynglŷn â gweithredu’n effeithiol ar safbwyntiau pobl ifanc, cymerwch olwg ar adnodd hunanasesu Llywodraeth Cymru: </a:t>
            </a:r>
            <a:r>
              <a:rPr lang="cy" b="0" i="0" u="none" baseline="0">
                <a:hlinkClick r:id="rId3"/>
              </a:rPr>
              <a:t>https://www.childcomwales.org.uk/wp-content/uploads/2022/03/TRW_Selfassessment_tool_ENG-1.pdf</a:t>
            </a:r>
            <a:endParaRPr lang="cy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F9DFA5A8-4985-4B23-9F3B-82FC3B914B7C}" type="slidenum">
              <a:rPr/>
              <a:t>12</a:t>
            </a:fld>
            <a:endParaRPr lang="cy"/>
          </a:p>
        </p:txBody>
      </p:sp>
    </p:spTree>
    <p:extLst>
      <p:ext uri="{BB962C8B-B14F-4D97-AF65-F5344CB8AC3E}">
        <p14:creationId xmlns:p14="http://schemas.microsoft.com/office/powerpoint/2010/main" val="57277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F943-B66C-A596-2CBC-29143F0CE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DBAB8-126C-0DB5-D2DA-9B24EEEE5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4D3CD-9698-A79F-497B-BBADDC68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FFFE5-2D9D-6B8C-5767-866ADF01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194D2-1991-0C9E-E7CF-7093B9E7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9793-1D96-8D4E-10C8-91BE381D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A6E23-2C1E-9BE5-4BDE-126B6B49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BDA03-E76F-E5CB-009A-2A8B5B6B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EE4B0-5772-196D-C4C2-A92D31B2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8A9F0-FE41-BC04-1D5A-88C824B4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5D279-F3BB-68AD-6C21-A46391A7B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1F9A0-90AA-F082-FFA1-F2023E674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4A3E-C0EC-164B-610E-26030ACB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A4132-7EEF-5AA9-A1A9-10CD83D8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50C9E-3DD2-B85F-127C-97576DCD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2FCB-6F75-C382-5D79-4DD86B23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D0CAB-376B-A44E-3B26-7970079F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45170-44AA-1D41-0EC2-915CF002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78C0-7F14-A06F-96A1-DE2812BF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275F-E4E4-6EA7-DA2E-840BB78A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A83C-119F-32BA-F1E4-4B09F585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66F2E-ED2A-925E-2234-A76E253E2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B7949-8E54-8FDB-44F7-C00EB0D4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5617C-E1B7-7BC5-2C4C-F0D86312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9A87B-65A4-102D-7324-C11FAB60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5290-1F50-B77A-9984-D68FD2DD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90C0-7CE5-E523-E56D-84DBC8FB5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A7D85-6ACD-9A37-5893-F7124C3C0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48E81-2EAA-5FC1-1098-10E11BF8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E85C3-91E0-4AEC-F187-14FC691E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B6D1F-3EA2-7C97-31FB-4770028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2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B1CA-A8E8-545D-CB0C-10AC76D1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26342-7998-3B95-5FD8-F58F266FA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9A29C-4ECC-4E0F-D213-363AB94E4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98234-92E0-B856-7E7A-8A84E64F6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D29E-3E83-3290-71E9-1F9C8AC9E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608CD1-C1D3-3C65-484A-3C4FA231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13BD8-B0AA-77B6-668A-8279BAC7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4114E-0DCE-88A0-840C-0C594905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0240-86B7-656A-B752-79570D66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8B633-8605-8E4E-1695-B6868BF7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E1B3C-C236-E8C9-A0A1-A49BEB39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87900-6F32-BB3B-BAF9-A29C0ACB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08AF5-3A8E-911C-C364-2843C58B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A4854-DC71-4E5D-F82C-B403BDC8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3A0AD-500E-0B1E-9529-9313ED5C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04DF-5EAF-D33A-FDAA-15229099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F106-1499-A1C2-B034-7A0EE0664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7D115-429F-D025-A67F-5C7B93321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B3DC8-54B0-AE6A-5255-1DEAEA81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F97B8-02CD-3489-EB9F-18787C17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DA2D1-54F5-07F2-4C93-E636ADA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0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FFE8-EA83-BF2D-A7F7-0415CB55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D179E-929E-B01C-B302-63A7D01F8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87CFC-4019-609C-F263-CF04289A5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F6FF1-C811-8B5D-4DFB-7286B23A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DC60B-EBF4-8CF9-9834-5DBF012A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93105-D675-2CB3-F191-1642C242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2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0ACD9-F772-6076-086A-BF6BC528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5B78-681D-A581-CF6D-EE1DB407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497EA-EB0D-4750-66B4-C6680D7C6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07D93-A5A0-5065-C905-8C7B1F595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E5E7D-FEC5-D33C-A96B-82443C676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2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24EFB0-163C-07FC-D8F5-F3D57E507B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y" sz="105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7D9327-0EC5-D7DE-AC83-9FA011EE6E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5912" y="408992"/>
            <a:ext cx="2543085" cy="20724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D431C8-3C8E-70BE-1CBA-3D875DCE0139}"/>
              </a:ext>
            </a:extLst>
          </p:cNvPr>
          <p:cNvSpPr txBox="1">
            <a:spLocks/>
          </p:cNvSpPr>
          <p:nvPr/>
        </p:nvSpPr>
        <p:spPr>
          <a:xfrm>
            <a:off x="487773" y="3028375"/>
            <a:ext cx="11258569" cy="1190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 rtl="0"/>
            <a:r>
              <a:rPr lang="cy" sz="6000" b="1" i="0" u="none" baseline="0" dirty="0">
                <a:solidFill>
                  <a:srgbClr val="FFF00D"/>
                </a:solidFill>
                <a:latin typeface="+mn-lt"/>
                <a:ea typeface="Calibri" panose="020F0502020204030204" pitchFamily="34" charset="0"/>
                <a:cs typeface="Calibri Light" panose="020F0302020204030204" pitchFamily="34" charset="0"/>
              </a:rPr>
              <a:t>Pa mor dda ydyn ni’n gwrando?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90FC358-AB02-51AC-73BE-94C9A5FBC427}"/>
              </a:ext>
            </a:extLst>
          </p:cNvPr>
          <p:cNvSpPr txBox="1">
            <a:spLocks/>
          </p:cNvSpPr>
          <p:nvPr/>
        </p:nvSpPr>
        <p:spPr>
          <a:xfrm>
            <a:off x="2994655" y="4086389"/>
            <a:ext cx="6244806" cy="71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 rtl="0"/>
            <a:r>
              <a:rPr lang="cy" sz="3600" b="0" i="0" u="none" baseline="0" dirty="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Briff ar gyfer </a:t>
            </a:r>
            <a:r>
              <a:rPr lang="cy" sz="3600" i="0" u="none" baseline="0" dirty="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staff </a:t>
            </a:r>
            <a:r>
              <a:rPr lang="cy" sz="3600" b="0" i="0" u="none" baseline="0" dirty="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ysgol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6D70DE-CDA6-EF53-EC24-D3A06E518F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773" y="406154"/>
            <a:ext cx="2913806" cy="2234455"/>
          </a:xfrm>
          <a:prstGeom prst="rect">
            <a:avLst/>
          </a:prstGeom>
        </p:spPr>
      </p:pic>
      <p:sp>
        <p:nvSpPr>
          <p:cNvPr id="2" name="Free-form: Shape 1">
            <a:extLst>
              <a:ext uri="{FF2B5EF4-FFF2-40B4-BE49-F238E27FC236}">
                <a16:creationId xmlns:a16="http://schemas.microsoft.com/office/drawing/2014/main" id="{4C826FBB-3B83-8BFE-D462-B8EBB9C4BA69}"/>
              </a:ext>
            </a:extLst>
          </p:cNvPr>
          <p:cNvSpPr/>
          <p:nvPr/>
        </p:nvSpPr>
        <p:spPr>
          <a:xfrm>
            <a:off x="0" y="5642051"/>
            <a:ext cx="12192000" cy="1215950"/>
          </a:xfrm>
          <a:custGeom>
            <a:avLst/>
            <a:gdLst>
              <a:gd name="connsiteX0" fmla="*/ 8090272 w 12192000"/>
              <a:gd name="connsiteY0" fmla="*/ 94 h 1215950"/>
              <a:gd name="connsiteX1" fmla="*/ 11739729 w 12192000"/>
              <a:gd name="connsiteY1" fmla="*/ 322120 h 1215950"/>
              <a:gd name="connsiteX2" fmla="*/ 12132906 w 12192000"/>
              <a:gd name="connsiteY2" fmla="*/ 375230 h 1215950"/>
              <a:gd name="connsiteX3" fmla="*/ 12192000 w 12192000"/>
              <a:gd name="connsiteY3" fmla="*/ 388858 h 1215950"/>
              <a:gd name="connsiteX4" fmla="*/ 12192000 w 12192000"/>
              <a:gd name="connsiteY4" fmla="*/ 1215950 h 1215950"/>
              <a:gd name="connsiteX5" fmla="*/ 0 w 12192000"/>
              <a:gd name="connsiteY5" fmla="*/ 1215950 h 1215950"/>
              <a:gd name="connsiteX6" fmla="*/ 0 w 12192000"/>
              <a:gd name="connsiteY6" fmla="*/ 428699 h 1215950"/>
              <a:gd name="connsiteX7" fmla="*/ 66642 w 12192000"/>
              <a:gd name="connsiteY7" fmla="*/ 379955 h 1215950"/>
              <a:gd name="connsiteX8" fmla="*/ 989632 w 12192000"/>
              <a:gd name="connsiteY8" fmla="*/ 169878 h 1215950"/>
              <a:gd name="connsiteX9" fmla="*/ 7284342 w 12192000"/>
              <a:gd name="connsiteY9" fmla="*/ 14530 h 1215950"/>
              <a:gd name="connsiteX10" fmla="*/ 8090272 w 12192000"/>
              <a:gd name="connsiteY10" fmla="*/ 94 h 12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15950">
                <a:moveTo>
                  <a:pt x="8090272" y="94"/>
                </a:moveTo>
                <a:cubicBezTo>
                  <a:pt x="9900260" y="5743"/>
                  <a:pt x="11204165" y="265029"/>
                  <a:pt x="11739729" y="322120"/>
                </a:cubicBezTo>
                <a:cubicBezTo>
                  <a:pt x="11892747" y="338432"/>
                  <a:pt x="12023239" y="354743"/>
                  <a:pt x="12132906" y="375230"/>
                </a:cubicBezTo>
                <a:lnTo>
                  <a:pt x="12192000" y="388858"/>
                </a:lnTo>
                <a:lnTo>
                  <a:pt x="12192000" y="1215950"/>
                </a:lnTo>
                <a:lnTo>
                  <a:pt x="0" y="1215950"/>
                </a:lnTo>
                <a:lnTo>
                  <a:pt x="0" y="428699"/>
                </a:lnTo>
                <a:lnTo>
                  <a:pt x="66642" y="379955"/>
                </a:lnTo>
                <a:cubicBezTo>
                  <a:pt x="287288" y="243001"/>
                  <a:pt x="589611" y="169878"/>
                  <a:pt x="989632" y="169878"/>
                </a:cubicBezTo>
                <a:cubicBezTo>
                  <a:pt x="2269702" y="169878"/>
                  <a:pt x="5056650" y="104632"/>
                  <a:pt x="7284342" y="14530"/>
                </a:cubicBezTo>
                <a:cubicBezTo>
                  <a:pt x="7562804" y="3656"/>
                  <a:pt x="7831702" y="-713"/>
                  <a:pt x="8090272" y="94"/>
                </a:cubicBezTo>
                <a:close/>
              </a:path>
            </a:pathLst>
          </a:custGeom>
          <a:solidFill>
            <a:srgbClr val="FFF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7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2A9B2AD8-1362-605B-216C-4BE143285DEA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l" rtl="0"/>
            <a:r>
              <a:rPr lang="cy" sz="4800" b="1" i="0" u="none" baseline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Rhai heriau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3B012F-85EF-AD2F-B428-BD301EE825DB}"/>
              </a:ext>
            </a:extLst>
          </p:cNvPr>
          <p:cNvSpPr txBox="1">
            <a:spLocks/>
          </p:cNvSpPr>
          <p:nvPr/>
        </p:nvSpPr>
        <p:spPr>
          <a:xfrm>
            <a:off x="838200" y="2265463"/>
            <a:ext cx="5257800" cy="3519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cy" b="0" i="0" u="none" baseline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Gall deinamig grym oedolion a phobl ifanc olygu nad oes man diogel i bobl ifanc fynegi eu barn yn ddiffuant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cy" b="0" i="0" u="none" baseline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Efallai yr ystyrir bod rhai materion y tu hwnt i alluoedd plant a phobl ifanc e.e. gofal iechyd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cy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155578A-636E-0C56-EA75-BFDBF94933FE}"/>
              </a:ext>
            </a:extLst>
          </p:cNvPr>
          <p:cNvSpPr txBox="1">
            <a:spLocks/>
          </p:cNvSpPr>
          <p:nvPr/>
        </p:nvSpPr>
        <p:spPr>
          <a:xfrm>
            <a:off x="6096000" y="2265462"/>
            <a:ext cx="5257800" cy="3519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y" sz="2400" b="0" i="0" u="none" baseline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Efallai na fydd gwrando ar bobl ifanc yn trosi’n weithredoedd sydd wedi’u dylanwadu gan eu safbwyntiau</a:t>
            </a:r>
          </a:p>
          <a:p>
            <a:pPr algn="l" rtl="0"/>
            <a:r>
              <a:rPr lang="cy" sz="2400" b="0" i="0" u="none" baseline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Mae gan oedolion wahanol safbwyntiau ynglŷn â gallu pobl ifanc i fod yn ‘ddeiliaid dylanwadol ar hawliau’</a:t>
            </a:r>
            <a:endParaRPr lang="cy" sz="24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DA9BEF-F0F0-F747-0F40-0B7EE56A9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9421" y="224391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001" y="-2"/>
            <a:ext cx="10883999" cy="6858002"/>
          </a:xfrm>
          <a:prstGeom prst="rect">
            <a:avLst/>
          </a:prstGeom>
        </p:spPr>
      </p:pic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4529B0FF-0DD6-D74E-E8A2-E4B1EEA30069}"/>
              </a:ext>
            </a:extLst>
          </p:cNvPr>
          <p:cNvSpPr/>
          <p:nvPr/>
        </p:nvSpPr>
        <p:spPr>
          <a:xfrm>
            <a:off x="-1" y="-2"/>
            <a:ext cx="8909178" cy="6858002"/>
          </a:xfrm>
          <a:custGeom>
            <a:avLst/>
            <a:gdLst>
              <a:gd name="connsiteX0" fmla="*/ 6162445 w 8909178"/>
              <a:gd name="connsiteY0" fmla="*/ 0 h 6858002"/>
              <a:gd name="connsiteX1" fmla="*/ 8793828 w 8909178"/>
              <a:gd name="connsiteY1" fmla="*/ 0 h 6858002"/>
              <a:gd name="connsiteX2" fmla="*/ 8796394 w 8909178"/>
              <a:gd name="connsiteY2" fmla="*/ 3670 h 6858002"/>
              <a:gd name="connsiteX3" fmla="*/ 8830983 w 8909178"/>
              <a:gd name="connsiteY3" fmla="*/ 68471 h 6858002"/>
              <a:gd name="connsiteX4" fmla="*/ 8841504 w 8909178"/>
              <a:gd name="connsiteY4" fmla="*/ 780956 h 6858002"/>
              <a:gd name="connsiteX5" fmla="*/ 8233637 w 8909178"/>
              <a:gd name="connsiteY5" fmla="*/ 1344196 h 6858002"/>
              <a:gd name="connsiteX6" fmla="*/ 7787273 w 8909178"/>
              <a:gd name="connsiteY6" fmla="*/ 2163607 h 6858002"/>
              <a:gd name="connsiteX7" fmla="*/ 7942772 w 8909178"/>
              <a:gd name="connsiteY7" fmla="*/ 2711398 h 6858002"/>
              <a:gd name="connsiteX8" fmla="*/ 7915526 w 8909178"/>
              <a:gd name="connsiteY8" fmla="*/ 3863439 h 6858002"/>
              <a:gd name="connsiteX9" fmla="*/ 6820129 w 8909178"/>
              <a:gd name="connsiteY9" fmla="*/ 4464669 h 6858002"/>
              <a:gd name="connsiteX10" fmla="*/ 6551794 w 8909178"/>
              <a:gd name="connsiteY10" fmla="*/ 5343750 h 6858002"/>
              <a:gd name="connsiteX11" fmla="*/ 6810479 w 8909178"/>
              <a:gd name="connsiteY11" fmla="*/ 6769617 h 6858002"/>
              <a:gd name="connsiteX12" fmla="*/ 6809905 w 8909178"/>
              <a:gd name="connsiteY12" fmla="*/ 6858000 h 6858002"/>
              <a:gd name="connsiteX13" fmla="*/ 6246688 w 8909178"/>
              <a:gd name="connsiteY13" fmla="*/ 6858000 h 6858002"/>
              <a:gd name="connsiteX14" fmla="*/ 6246688 w 8909178"/>
              <a:gd name="connsiteY14" fmla="*/ 6858002 h 6858002"/>
              <a:gd name="connsiteX15" fmla="*/ 0 w 8909178"/>
              <a:gd name="connsiteY15" fmla="*/ 6858002 h 6858002"/>
              <a:gd name="connsiteX16" fmla="*/ 0 w 8909178"/>
              <a:gd name="connsiteY16" fmla="*/ 2 h 6858002"/>
              <a:gd name="connsiteX17" fmla="*/ 6162442 w 8909178"/>
              <a:gd name="connsiteY17" fmla="*/ 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09178" h="6858002">
                <a:moveTo>
                  <a:pt x="6162445" y="0"/>
                </a:moveTo>
                <a:lnTo>
                  <a:pt x="8793828" y="0"/>
                </a:lnTo>
                <a:lnTo>
                  <a:pt x="8796394" y="3670"/>
                </a:lnTo>
                <a:cubicBezTo>
                  <a:pt x="8809337" y="25133"/>
                  <a:pt x="8820733" y="46944"/>
                  <a:pt x="8830983" y="68471"/>
                </a:cubicBezTo>
                <a:cubicBezTo>
                  <a:pt x="8934402" y="287863"/>
                  <a:pt x="8932483" y="559070"/>
                  <a:pt x="8841504" y="780956"/>
                </a:cubicBezTo>
                <a:cubicBezTo>
                  <a:pt x="8726372" y="1068919"/>
                  <a:pt x="8496293" y="1211565"/>
                  <a:pt x="8233637" y="1344196"/>
                </a:cubicBezTo>
                <a:cubicBezTo>
                  <a:pt x="7932980" y="1500523"/>
                  <a:pt x="7752825" y="1826916"/>
                  <a:pt x="7787273" y="2163607"/>
                </a:cubicBezTo>
                <a:cubicBezTo>
                  <a:pt x="7806264" y="2354300"/>
                  <a:pt x="7874750" y="2533881"/>
                  <a:pt x="7942772" y="2711398"/>
                </a:cubicBezTo>
                <a:cubicBezTo>
                  <a:pt x="8088289" y="3098966"/>
                  <a:pt x="8184565" y="3508421"/>
                  <a:pt x="7915526" y="3863439"/>
                </a:cubicBezTo>
                <a:cubicBezTo>
                  <a:pt x="7632094" y="4241183"/>
                  <a:pt x="7154197" y="4177366"/>
                  <a:pt x="6820129" y="4464669"/>
                </a:cubicBezTo>
                <a:cubicBezTo>
                  <a:pt x="6577133" y="4675201"/>
                  <a:pt x="6516045" y="5039843"/>
                  <a:pt x="6551794" y="5343750"/>
                </a:cubicBezTo>
                <a:cubicBezTo>
                  <a:pt x="6611612" y="5827190"/>
                  <a:pt x="6795617" y="6302206"/>
                  <a:pt x="6810479" y="6769617"/>
                </a:cubicBezTo>
                <a:lnTo>
                  <a:pt x="6809905" y="6858000"/>
                </a:lnTo>
                <a:lnTo>
                  <a:pt x="6246688" y="6858000"/>
                </a:lnTo>
                <a:lnTo>
                  <a:pt x="6246688" y="6858002"/>
                </a:lnTo>
                <a:lnTo>
                  <a:pt x="0" y="6858002"/>
                </a:lnTo>
                <a:lnTo>
                  <a:pt x="0" y="2"/>
                </a:lnTo>
                <a:lnTo>
                  <a:pt x="6162442" y="2"/>
                </a:lnTo>
                <a:close/>
              </a:path>
            </a:pathLst>
          </a:cu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647218" y="2459489"/>
            <a:ext cx="8598031" cy="1823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l" rtl="0"/>
            <a:r>
              <a:rPr lang="cy" sz="4800" b="1" i="0" u="none" baseline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Trafodaeth Grŵp:</a:t>
            </a:r>
          </a:p>
          <a:p>
            <a:pPr algn="l" rtl="0"/>
            <a:r>
              <a:rPr lang="cy" sz="4300" b="0" i="0" u="none" baseline="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Sut allwn ni wrando’n well ar</a:t>
            </a:r>
            <a:br>
              <a:rPr lang="cy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y" sz="4300" b="0" i="0" u="none" baseline="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safbwyntiau pobl ifanc?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C0BB92-A951-724E-FA3B-9F24969622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9421" y="224391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2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911" y="0"/>
            <a:ext cx="6108089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939788" y="1605117"/>
            <a:ext cx="5665199" cy="3321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l" rtl="0"/>
            <a:r>
              <a:rPr lang="cy" sz="4400" b="1" i="0" u="none" baseline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Trafodaeth Grŵp:</a:t>
            </a:r>
          </a:p>
          <a:p>
            <a:pPr algn="l" rtl="0"/>
            <a:r>
              <a:rPr lang="cy" sz="4000" b="0" i="0" u="none" baseline="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Sut allwn ni weithredu’n fwy effeithiol ar safbwyntiau </a:t>
            </a:r>
          </a:p>
          <a:p>
            <a:pPr algn="l" rtl="0"/>
            <a:r>
              <a:rPr lang="cy" sz="4000" b="0" i="0" u="none" baseline="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ein pobl ifanc?</a:t>
            </a:r>
          </a:p>
        </p:txBody>
      </p:sp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27EDDB5C-989F-0A3C-A38C-A2351514C929}"/>
              </a:ext>
            </a:extLst>
          </p:cNvPr>
          <p:cNvSpPr/>
          <p:nvPr/>
        </p:nvSpPr>
        <p:spPr>
          <a:xfrm>
            <a:off x="0" y="0"/>
            <a:ext cx="8086391" cy="6858000"/>
          </a:xfrm>
          <a:custGeom>
            <a:avLst/>
            <a:gdLst>
              <a:gd name="connsiteX0" fmla="*/ 0 w 8086391"/>
              <a:gd name="connsiteY0" fmla="*/ 0 h 6858000"/>
              <a:gd name="connsiteX1" fmla="*/ 5096035 w 8086391"/>
              <a:gd name="connsiteY1" fmla="*/ 0 h 6858000"/>
              <a:gd name="connsiteX2" fmla="*/ 5231757 w 8086391"/>
              <a:gd name="connsiteY2" fmla="*/ 0 h 6858000"/>
              <a:gd name="connsiteX3" fmla="*/ 8081962 w 8086391"/>
              <a:gd name="connsiteY3" fmla="*/ 0 h 6858000"/>
              <a:gd name="connsiteX4" fmla="*/ 8082250 w 8086391"/>
              <a:gd name="connsiteY4" fmla="*/ 1991 h 6858000"/>
              <a:gd name="connsiteX5" fmla="*/ 8045261 w 8086391"/>
              <a:gd name="connsiteY5" fmla="*/ 363630 h 6858000"/>
              <a:gd name="connsiteX6" fmla="*/ 7487545 w 8086391"/>
              <a:gd name="connsiteY6" fmla="*/ 976569 h 6858000"/>
              <a:gd name="connsiteX7" fmla="*/ 7112551 w 8086391"/>
              <a:gd name="connsiteY7" fmla="*/ 1831002 h 6858000"/>
              <a:gd name="connsiteX8" fmla="*/ 7314116 w 8086391"/>
              <a:gd name="connsiteY8" fmla="*/ 2363569 h 6858000"/>
              <a:gd name="connsiteX9" fmla="*/ 7385034 w 8086391"/>
              <a:gd name="connsiteY9" fmla="*/ 3513747 h 6858000"/>
              <a:gd name="connsiteX10" fmla="*/ 6344791 w 8086391"/>
              <a:gd name="connsiteY10" fmla="*/ 4206039 h 6858000"/>
              <a:gd name="connsiteX11" fmla="*/ 6152260 w 8086391"/>
              <a:gd name="connsiteY11" fmla="*/ 5104770 h 6858000"/>
              <a:gd name="connsiteX12" fmla="*/ 6541498 w 8086391"/>
              <a:gd name="connsiteY12" fmla="*/ 6783136 h 6858000"/>
              <a:gd name="connsiteX13" fmla="*/ 6533764 w 8086391"/>
              <a:gd name="connsiteY13" fmla="*/ 6858000 h 6858000"/>
              <a:gd name="connsiteX14" fmla="*/ 5231757 w 8086391"/>
              <a:gd name="connsiteY14" fmla="*/ 6858000 h 6858000"/>
              <a:gd name="connsiteX15" fmla="*/ 3834732 w 8086391"/>
              <a:gd name="connsiteY15" fmla="*/ 6858000 h 6858000"/>
              <a:gd name="connsiteX16" fmla="*/ 0 w 808639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86391" h="6858000">
                <a:moveTo>
                  <a:pt x="0" y="0"/>
                </a:moveTo>
                <a:lnTo>
                  <a:pt x="5096035" y="0"/>
                </a:lnTo>
                <a:lnTo>
                  <a:pt x="5231757" y="0"/>
                </a:lnTo>
                <a:lnTo>
                  <a:pt x="8081962" y="0"/>
                </a:lnTo>
                <a:lnTo>
                  <a:pt x="8082250" y="1991"/>
                </a:lnTo>
                <a:cubicBezTo>
                  <a:pt x="8093788" y="124415"/>
                  <a:pt x="8081141" y="249218"/>
                  <a:pt x="8045261" y="363630"/>
                </a:cubicBezTo>
                <a:cubicBezTo>
                  <a:pt x="7955059" y="660349"/>
                  <a:pt x="7737957" y="822061"/>
                  <a:pt x="7487545" y="976569"/>
                </a:cubicBezTo>
                <a:cubicBezTo>
                  <a:pt x="7201286" y="1157922"/>
                  <a:pt x="7049568" y="1498466"/>
                  <a:pt x="7112551" y="1831002"/>
                </a:cubicBezTo>
                <a:cubicBezTo>
                  <a:pt x="7147706" y="2019387"/>
                  <a:pt x="7231230" y="2192486"/>
                  <a:pt x="7314116" y="2363569"/>
                </a:cubicBezTo>
                <a:cubicBezTo>
                  <a:pt x="7492096" y="2737343"/>
                  <a:pt x="7622876" y="3137117"/>
                  <a:pt x="7385034" y="3513747"/>
                </a:cubicBezTo>
                <a:cubicBezTo>
                  <a:pt x="7134785" y="3914247"/>
                  <a:pt x="6653190" y="3891341"/>
                  <a:pt x="6344791" y="4206039"/>
                </a:cubicBezTo>
                <a:cubicBezTo>
                  <a:pt x="6120598" y="4436491"/>
                  <a:pt x="6090771" y="4805010"/>
                  <a:pt x="6152260" y="5104770"/>
                </a:cubicBezTo>
                <a:cubicBezTo>
                  <a:pt x="6273163" y="5676682"/>
                  <a:pt x="6571215" y="6221286"/>
                  <a:pt x="6541498" y="6783136"/>
                </a:cubicBezTo>
                <a:lnTo>
                  <a:pt x="6533764" y="6858000"/>
                </a:lnTo>
                <a:lnTo>
                  <a:pt x="5231757" y="6858000"/>
                </a:lnTo>
                <a:lnTo>
                  <a:pt x="383473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73A43B-E6F2-5678-03EA-BC78D03B69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421" y="224391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5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toy&#10;&#10;Description automatically generated">
            <a:extLst>
              <a:ext uri="{FF2B5EF4-FFF2-40B4-BE49-F238E27FC236}">
                <a16:creationId xmlns:a16="http://schemas.microsoft.com/office/drawing/2014/main" id="{D591917A-DCE8-308B-8D3D-E67B5F0A6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291743" cy="6858000"/>
          </a:xfrm>
          <a:prstGeom prst="rect">
            <a:avLst/>
          </a:prstGeom>
        </p:spPr>
      </p:pic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C5B3EE07-3811-4983-F5F3-4E8B2206AB8D}"/>
              </a:ext>
            </a:extLst>
          </p:cNvPr>
          <p:cNvSpPr/>
          <p:nvPr/>
        </p:nvSpPr>
        <p:spPr>
          <a:xfrm>
            <a:off x="4391117" y="-2"/>
            <a:ext cx="7800883" cy="6858000"/>
          </a:xfrm>
          <a:custGeom>
            <a:avLst/>
            <a:gdLst>
              <a:gd name="connsiteX0" fmla="*/ 1332597 w 7800883"/>
              <a:gd name="connsiteY0" fmla="*/ 0 h 6858000"/>
              <a:gd name="connsiteX1" fmla="*/ 3908278 w 7800883"/>
              <a:gd name="connsiteY1" fmla="*/ 0 h 6858000"/>
              <a:gd name="connsiteX2" fmla="*/ 3908279 w 7800883"/>
              <a:gd name="connsiteY2" fmla="*/ 1 h 6858000"/>
              <a:gd name="connsiteX3" fmla="*/ 7800883 w 7800883"/>
              <a:gd name="connsiteY3" fmla="*/ 1 h 6858000"/>
              <a:gd name="connsiteX4" fmla="*/ 7800883 w 7800883"/>
              <a:gd name="connsiteY4" fmla="*/ 6858000 h 6858000"/>
              <a:gd name="connsiteX5" fmla="*/ 3273944 w 7800883"/>
              <a:gd name="connsiteY5" fmla="*/ 6858000 h 6858000"/>
              <a:gd name="connsiteX6" fmla="*/ 2346994 w 7800883"/>
              <a:gd name="connsiteY6" fmla="*/ 6858000 h 6858000"/>
              <a:gd name="connsiteX7" fmla="*/ 0 w 7800883"/>
              <a:gd name="connsiteY7" fmla="*/ 6858000 h 6858000"/>
              <a:gd name="connsiteX8" fmla="*/ 32325 w 7800883"/>
              <a:gd name="connsiteY8" fmla="*/ 6761592 h 6858000"/>
              <a:gd name="connsiteX9" fmla="*/ 531593 w 7800883"/>
              <a:gd name="connsiteY9" fmla="*/ 6235292 h 6858000"/>
              <a:gd name="connsiteX10" fmla="*/ 875187 w 7800883"/>
              <a:gd name="connsiteY10" fmla="*/ 5367755 h 6858000"/>
              <a:gd name="connsiteX11" fmla="*/ 654340 w 7800883"/>
              <a:gd name="connsiteY11" fmla="*/ 4842891 h 6858000"/>
              <a:gd name="connsiteX12" fmla="*/ 541536 w 7800883"/>
              <a:gd name="connsiteY12" fmla="*/ 3696063 h 6858000"/>
              <a:gd name="connsiteX13" fmla="*/ 1555848 w 7800883"/>
              <a:gd name="connsiteY13" fmla="*/ 2966307 h 6858000"/>
              <a:gd name="connsiteX14" fmla="*/ 1715485 w 7800883"/>
              <a:gd name="connsiteY14" fmla="*/ 2061153 h 6858000"/>
              <a:gd name="connsiteX15" fmla="*/ 1299495 w 7800883"/>
              <a:gd name="connsiteY15" fmla="*/ 11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00883" h="6858000">
                <a:moveTo>
                  <a:pt x="1332597" y="0"/>
                </a:moveTo>
                <a:lnTo>
                  <a:pt x="3908278" y="0"/>
                </a:lnTo>
                <a:lnTo>
                  <a:pt x="3908279" y="1"/>
                </a:lnTo>
                <a:lnTo>
                  <a:pt x="7800883" y="1"/>
                </a:lnTo>
                <a:lnTo>
                  <a:pt x="7800883" y="6858000"/>
                </a:lnTo>
                <a:lnTo>
                  <a:pt x="3273944" y="6858000"/>
                </a:lnTo>
                <a:lnTo>
                  <a:pt x="2346994" y="6858000"/>
                </a:lnTo>
                <a:lnTo>
                  <a:pt x="0" y="6858000"/>
                </a:lnTo>
                <a:lnTo>
                  <a:pt x="32325" y="6761592"/>
                </a:lnTo>
                <a:cubicBezTo>
                  <a:pt x="129208" y="6526060"/>
                  <a:pt x="317557" y="6378384"/>
                  <a:pt x="531593" y="6235292"/>
                </a:cubicBezTo>
                <a:cubicBezTo>
                  <a:pt x="811050" y="6043624"/>
                  <a:pt x="950251" y="5697775"/>
                  <a:pt x="875187" y="5367755"/>
                </a:cubicBezTo>
                <a:cubicBezTo>
                  <a:pt x="833187" y="5180777"/>
                  <a:pt x="743408" y="5010839"/>
                  <a:pt x="654340" y="4842891"/>
                </a:cubicBezTo>
                <a:cubicBezTo>
                  <a:pt x="462851" y="4475855"/>
                  <a:pt x="317582" y="4081114"/>
                  <a:pt x="541536" y="3696063"/>
                </a:cubicBezTo>
                <a:cubicBezTo>
                  <a:pt x="777017" y="3286706"/>
                  <a:pt x="1259127" y="3292038"/>
                  <a:pt x="1555848" y="2966307"/>
                </a:cubicBezTo>
                <a:cubicBezTo>
                  <a:pt x="1771489" y="2727834"/>
                  <a:pt x="1787861" y="2358473"/>
                  <a:pt x="1715485" y="2061153"/>
                </a:cubicBezTo>
                <a:cubicBezTo>
                  <a:pt x="1550199" y="1399509"/>
                  <a:pt x="1145309" y="783800"/>
                  <a:pt x="1299495" y="114091"/>
                </a:cubicBez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BBC704E-3711-B288-5159-76D71266A7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9421" y="224391"/>
            <a:ext cx="1490594" cy="121472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87AD415-8349-7D46-062A-41336FAC07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9755" y="831753"/>
            <a:ext cx="5478684" cy="509363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75058F-92CD-DF21-4DD4-18DF05B89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11" y="2059544"/>
            <a:ext cx="4547015" cy="24215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>
              <a:buNone/>
            </a:pPr>
            <a:r>
              <a:rPr lang="cy" sz="3200" b="1" i="0" u="none" baseline="0">
                <a:solidFill>
                  <a:srgbClr val="FFF00D"/>
                </a:solidFill>
                <a:cs typeface="Calibri"/>
              </a:rPr>
              <a:t>“Mae llais plentyn, waeth pa mor ddidwyll a gwir ydyw, yn ddiystyr i’r rhai sydd wedi anghofio sut </a:t>
            </a:r>
            <a:br>
              <a:rPr lang="cy" sz="3200" b="1">
                <a:solidFill>
                  <a:srgbClr val="FFF00D"/>
                </a:solidFill>
                <a:cs typeface="Calibri"/>
              </a:rPr>
            </a:br>
            <a:r>
              <a:rPr lang="cy" sz="3200" b="1" i="0" u="none" baseline="0">
                <a:solidFill>
                  <a:srgbClr val="FFF00D"/>
                </a:solidFill>
                <a:cs typeface="Calibri"/>
              </a:rPr>
              <a:t>i wrando.”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F9B7AF-7C1C-7F3B-A677-7D1F1E2913C9}"/>
              </a:ext>
            </a:extLst>
          </p:cNvPr>
          <p:cNvSpPr txBox="1">
            <a:spLocks/>
          </p:cNvSpPr>
          <p:nvPr/>
        </p:nvSpPr>
        <p:spPr>
          <a:xfrm>
            <a:off x="6689581" y="4362472"/>
            <a:ext cx="4248150" cy="496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cy" sz="2400" b="0" i="0" u="none" baseline="0">
                <a:solidFill>
                  <a:srgbClr val="FFF00D"/>
                </a:solidFill>
                <a:latin typeface="+mj-lt"/>
                <a:cs typeface="Calibri"/>
              </a:rPr>
              <a:t>Yr Athro Dumbledore</a:t>
            </a:r>
          </a:p>
        </p:txBody>
      </p:sp>
    </p:spTree>
    <p:extLst>
      <p:ext uri="{BB962C8B-B14F-4D97-AF65-F5344CB8AC3E}">
        <p14:creationId xmlns:p14="http://schemas.microsoft.com/office/powerpoint/2010/main" val="88953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217" y="-1"/>
            <a:ext cx="6549783" cy="6858000"/>
          </a:xfrm>
          <a:prstGeom prst="rect">
            <a:avLst/>
          </a:prstGeom>
        </p:spPr>
      </p:pic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D78DDC93-7624-54BA-AEBF-754AB203A54D}"/>
              </a:ext>
            </a:extLst>
          </p:cNvPr>
          <p:cNvSpPr/>
          <p:nvPr/>
        </p:nvSpPr>
        <p:spPr>
          <a:xfrm>
            <a:off x="-1" y="0"/>
            <a:ext cx="7694456" cy="6858000"/>
          </a:xfrm>
          <a:custGeom>
            <a:avLst/>
            <a:gdLst>
              <a:gd name="connsiteX0" fmla="*/ 0 w 7694456"/>
              <a:gd name="connsiteY0" fmla="*/ 0 h 6858000"/>
              <a:gd name="connsiteX1" fmla="*/ 5103573 w 7694456"/>
              <a:gd name="connsiteY1" fmla="*/ 0 h 6858000"/>
              <a:gd name="connsiteX2" fmla="*/ 5231757 w 7694456"/>
              <a:gd name="connsiteY2" fmla="*/ 0 h 6858000"/>
              <a:gd name="connsiteX3" fmla="*/ 7591360 w 7694456"/>
              <a:gd name="connsiteY3" fmla="*/ 0 h 6858000"/>
              <a:gd name="connsiteX4" fmla="*/ 7623140 w 7694456"/>
              <a:gd name="connsiteY4" fmla="*/ 63110 h 6858000"/>
              <a:gd name="connsiteX5" fmla="*/ 7653326 w 7694456"/>
              <a:gd name="connsiteY5" fmla="*/ 690800 h 6858000"/>
              <a:gd name="connsiteX6" fmla="*/ 7095610 w 7694456"/>
              <a:gd name="connsiteY6" fmla="*/ 1303739 h 6858000"/>
              <a:gd name="connsiteX7" fmla="*/ 6720616 w 7694456"/>
              <a:gd name="connsiteY7" fmla="*/ 2158173 h 6858000"/>
              <a:gd name="connsiteX8" fmla="*/ 6922181 w 7694456"/>
              <a:gd name="connsiteY8" fmla="*/ 2690739 h 6858000"/>
              <a:gd name="connsiteX9" fmla="*/ 6993099 w 7694456"/>
              <a:gd name="connsiteY9" fmla="*/ 3840917 h 6858000"/>
              <a:gd name="connsiteX10" fmla="*/ 5952856 w 7694456"/>
              <a:gd name="connsiteY10" fmla="*/ 4533209 h 6858000"/>
              <a:gd name="connsiteX11" fmla="*/ 5760325 w 7694456"/>
              <a:gd name="connsiteY11" fmla="*/ 5431940 h 6858000"/>
              <a:gd name="connsiteX12" fmla="*/ 6139445 w 7694456"/>
              <a:gd name="connsiteY12" fmla="*/ 6830612 h 6858000"/>
              <a:gd name="connsiteX13" fmla="*/ 6141606 w 7694456"/>
              <a:gd name="connsiteY13" fmla="*/ 6857999 h 6858000"/>
              <a:gd name="connsiteX14" fmla="*/ 5231757 w 7694456"/>
              <a:gd name="connsiteY14" fmla="*/ 6857999 h 6858000"/>
              <a:gd name="connsiteX15" fmla="*/ 5231757 w 7694456"/>
              <a:gd name="connsiteY15" fmla="*/ 6858000 h 6858000"/>
              <a:gd name="connsiteX16" fmla="*/ 0 w 7694456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94456" h="6858000">
                <a:moveTo>
                  <a:pt x="0" y="0"/>
                </a:moveTo>
                <a:lnTo>
                  <a:pt x="5103573" y="0"/>
                </a:lnTo>
                <a:lnTo>
                  <a:pt x="5231757" y="0"/>
                </a:lnTo>
                <a:lnTo>
                  <a:pt x="7591360" y="0"/>
                </a:lnTo>
                <a:lnTo>
                  <a:pt x="7623140" y="63110"/>
                </a:lnTo>
                <a:cubicBezTo>
                  <a:pt x="7707754" y="258536"/>
                  <a:pt x="7716117" y="490578"/>
                  <a:pt x="7653326" y="690800"/>
                </a:cubicBezTo>
                <a:cubicBezTo>
                  <a:pt x="7563124" y="987519"/>
                  <a:pt x="7346022" y="1149231"/>
                  <a:pt x="7095610" y="1303739"/>
                </a:cubicBezTo>
                <a:cubicBezTo>
                  <a:pt x="6809351" y="1485092"/>
                  <a:pt x="6657633" y="1825636"/>
                  <a:pt x="6720616" y="2158173"/>
                </a:cubicBezTo>
                <a:cubicBezTo>
                  <a:pt x="6755771" y="2346557"/>
                  <a:pt x="6839295" y="2519656"/>
                  <a:pt x="6922181" y="2690739"/>
                </a:cubicBezTo>
                <a:cubicBezTo>
                  <a:pt x="7100161" y="3064513"/>
                  <a:pt x="7230941" y="3464287"/>
                  <a:pt x="6993099" y="3840917"/>
                </a:cubicBezTo>
                <a:cubicBezTo>
                  <a:pt x="6742850" y="4241417"/>
                  <a:pt x="6261255" y="4218511"/>
                  <a:pt x="5952856" y="4533209"/>
                </a:cubicBezTo>
                <a:cubicBezTo>
                  <a:pt x="5728663" y="4763661"/>
                  <a:pt x="5698836" y="5132180"/>
                  <a:pt x="5760325" y="5431940"/>
                </a:cubicBezTo>
                <a:cubicBezTo>
                  <a:pt x="5861078" y="5908534"/>
                  <a:pt x="6084850" y="6366163"/>
                  <a:pt x="6139445" y="6830612"/>
                </a:cubicBezTo>
                <a:lnTo>
                  <a:pt x="6141606" y="6857999"/>
                </a:lnTo>
                <a:lnTo>
                  <a:pt x="5231757" y="6857999"/>
                </a:lnTo>
                <a:lnTo>
                  <a:pt x="523175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cy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l" rtl="0"/>
            <a:r>
              <a:rPr lang="cy" sz="4800" b="1" i="0" u="none" baseline="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Trafodaeth Grŵp:</a:t>
            </a:r>
          </a:p>
          <a:p>
            <a:pPr algn="l" rtl="0"/>
            <a:r>
              <a:rPr lang="cy" sz="4800" b="0" i="0" u="none" baseline="0" dirty="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Pam mae hyn yn bwysig?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78836DF-D334-BB69-A5D3-B45AA8DAB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9421" y="224391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5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322A14D9-73C6-D586-B276-5D3C9646E0D1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 descr="A child holding a skateboard&#10;&#10;Description automatically generated">
            <a:extLst>
              <a:ext uri="{FF2B5EF4-FFF2-40B4-BE49-F238E27FC236}">
                <a16:creationId xmlns:a16="http://schemas.microsoft.com/office/drawing/2014/main" id="{6DB72805-1DCC-FB07-5CED-D573AF37D2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6110" y="2247900"/>
            <a:ext cx="4848880" cy="4610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58512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l" rtl="0"/>
            <a:r>
              <a:rPr lang="cy" sz="4800" b="1" i="0" u="none" baseline="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Erthygl 12 Confensiwn y Cenhedloedd Unedig ar Hawliau'r Plentyn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0F81BE-5740-2EE1-FF86-DCE450BB04D7}"/>
              </a:ext>
            </a:extLst>
          </p:cNvPr>
          <p:cNvSpPr>
            <a:spLocks noGrp="1"/>
          </p:cNvSpPr>
          <p:nvPr/>
        </p:nvSpPr>
        <p:spPr>
          <a:xfrm>
            <a:off x="838200" y="2567056"/>
            <a:ext cx="6254578" cy="362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cy" sz="3600" b="0" i="0" u="none" baseline="0" dirty="0">
                <a:solidFill>
                  <a:srgbClr val="159B85"/>
                </a:solidFill>
                <a:effectLst/>
              </a:rPr>
              <a:t>Mae gan </a:t>
            </a:r>
            <a:r>
              <a:rPr lang="cy" sz="3600" b="1" i="0" u="none" baseline="0" dirty="0">
                <a:solidFill>
                  <a:srgbClr val="159B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plentyn </a:t>
            </a:r>
            <a:r>
              <a:rPr lang="cy" sz="3600" b="0" i="0" u="none" baseline="0" dirty="0">
                <a:solidFill>
                  <a:srgbClr val="159B8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yr hawl i fynegi ei farn, ei deimladau a’i ddymuniadau ym mhob mater sy’n effeithio arno, ac i’w ddymuniadau gael eu hystyried a’u cymryd o ddifrif.</a:t>
            </a:r>
            <a:endParaRPr lang="cy" sz="2400" dirty="0">
              <a:solidFill>
                <a:srgbClr val="159B85"/>
              </a:solidFill>
              <a:latin typeface="+mj-lt"/>
            </a:endParaRPr>
          </a:p>
        </p:txBody>
      </p:sp>
      <p:pic>
        <p:nvPicPr>
          <p:cNvPr id="6" name="Picture 5" descr="A child holding a skateboard&#10;&#10;Description automatically generated">
            <a:extLst>
              <a:ext uri="{FF2B5EF4-FFF2-40B4-BE49-F238E27FC236}">
                <a16:creationId xmlns:a16="http://schemas.microsoft.com/office/drawing/2014/main" id="{2B58B527-1A6C-5469-DBFB-FC15FFE1D5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288" y="2478078"/>
            <a:ext cx="4848880" cy="437992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4C3A979-DF85-C01C-ADC5-F3605609B3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9421" y="224391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5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18BE1B04-CD0F-0BAE-714E-3A53AEE5DACE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l" rtl="0"/>
            <a:r>
              <a:rPr lang="cy" sz="4800" b="1" i="0" u="none" baseline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the Children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4092B7-84EF-572F-E6C4-C3087578A83D}"/>
              </a:ext>
            </a:extLst>
          </p:cNvPr>
          <p:cNvSpPr txBox="1">
            <a:spLocks/>
          </p:cNvSpPr>
          <p:nvPr/>
        </p:nvSpPr>
        <p:spPr>
          <a:xfrm>
            <a:off x="809118" y="2202581"/>
            <a:ext cx="10515600" cy="3604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y" sz="2800" b="0" i="1" u="none" baseline="0">
                <a:latin typeface="+mj-lt"/>
                <a:ea typeface="+mj-lt"/>
                <a:cs typeface="+mj-lt"/>
              </a:rPr>
              <a:t>“Mae yna gorff cynyddol o dystiolaeth bod rhoi ystyriaeth i safbwyntiau a phrofiadau plant yn rheolaidd - o fewn y teulu, yn yr ysgol ac mewn lleoliadau eraill - yn helpu i ddatblygu hunanhyder, galluoedd gwybyddol a sgiliau cymdeithasol plant, yn ogystal â’u parch at eraill. Drwy gymryd rhan, mae plant yn ennill sgiliau, datblygu cymhwysedd, ymestyn dyheadau a magu hyder. Mae cylch rhinweddol yn cael ei greu. Po fwyaf o blant sy’n cymryd rhan, po fwyaf effeithiol yw eu cyfraniad a’r mwyaf yw’r effaith ar eu datblygiad.”</a:t>
            </a:r>
            <a:endParaRPr lang="cy" sz="2800" i="1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304132-A6F5-A974-015F-2A784FE26045}"/>
              </a:ext>
            </a:extLst>
          </p:cNvPr>
          <p:cNvSpPr txBox="1">
            <a:spLocks/>
          </p:cNvSpPr>
          <p:nvPr/>
        </p:nvSpPr>
        <p:spPr>
          <a:xfrm>
            <a:off x="809118" y="5441725"/>
            <a:ext cx="10515600" cy="357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y" sz="2000" b="1" i="0" u="none" baseline="0" dirty="0"/>
              <a:t>Canllaw adnoddau ar sylwad cyffredinol rhif 12, 2011 ynglŷn â hawliau’r </a:t>
            </a:r>
            <a:br>
              <a:rPr lang="cy" sz="2000" b="1" i="0" u="none" baseline="0" dirty="0"/>
            </a:br>
            <a:r>
              <a:rPr lang="cy" sz="2000" b="1" i="0" u="none" baseline="0" dirty="0"/>
              <a:t>plentyn gan bwyllgor y Cenhedloedd Unedig</a:t>
            </a:r>
            <a:endParaRPr lang="cy" sz="2000" b="1" i="1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E81734-A686-B5DE-6F78-5BE86C9B26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421" y="224391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8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A9FFAD1E-DD82-D1DE-D633-12FACAEEF536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l" rtl="0"/>
            <a:r>
              <a:rPr lang="cy" sz="4800" b="1" i="0" u="none" baseline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the Children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4092B7-84EF-572F-E6C4-C3087578A83D}"/>
              </a:ext>
            </a:extLst>
          </p:cNvPr>
          <p:cNvSpPr txBox="1">
            <a:spLocks/>
          </p:cNvSpPr>
          <p:nvPr/>
        </p:nvSpPr>
        <p:spPr>
          <a:xfrm>
            <a:off x="809118" y="2202581"/>
            <a:ext cx="10515600" cy="3604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y" sz="2800" b="0" i="1" u="none" baseline="0" dirty="0">
                <a:latin typeface="+mj-lt"/>
                <a:ea typeface="+mj-lt"/>
                <a:cs typeface="+mj-lt"/>
              </a:rPr>
              <a:t>“Mae plant </a:t>
            </a:r>
            <a:r>
              <a:rPr lang="cy" sz="2800" b="0" i="1" u="none" baseline="0">
                <a:latin typeface="+mj-lt"/>
                <a:ea typeface="+mj-lt"/>
                <a:cs typeface="+mj-lt"/>
              </a:rPr>
              <a:t>yn meithrin gallu sy’n </a:t>
            </a:r>
            <a:r>
              <a:rPr lang="cy" sz="2800" b="0" i="1" u="none" baseline="0" dirty="0">
                <a:latin typeface="+mj-lt"/>
                <a:ea typeface="+mj-lt"/>
                <a:cs typeface="+mj-lt"/>
              </a:rPr>
              <a:t>uniongyrchol gysylltiedig â’r cwmpas sydd ar gael </a:t>
            </a:r>
            <a:r>
              <a:rPr lang="cy" sz="2800" b="0" i="1" u="none" baseline="0">
                <a:latin typeface="+mj-lt"/>
                <a:ea typeface="+mj-lt"/>
                <a:cs typeface="+mj-lt"/>
              </a:rPr>
              <a:t>iddynt </a:t>
            </a:r>
            <a:r>
              <a:rPr lang="cy" sz="2800" i="1">
                <a:latin typeface="+mj-lt"/>
                <a:ea typeface="+mj-lt"/>
                <a:cs typeface="+mj-lt"/>
              </a:rPr>
              <a:t>g</a:t>
            </a:r>
            <a:r>
              <a:rPr lang="cy" sz="2800" b="0" i="1" u="none" baseline="0">
                <a:latin typeface="+mj-lt"/>
                <a:ea typeface="+mj-lt"/>
                <a:cs typeface="+mj-lt"/>
              </a:rPr>
              <a:t>ael </a:t>
            </a:r>
            <a:r>
              <a:rPr lang="cy" sz="2800" b="0" i="1" u="none" baseline="0" dirty="0">
                <a:latin typeface="+mj-lt"/>
                <a:ea typeface="+mj-lt"/>
                <a:cs typeface="+mj-lt"/>
              </a:rPr>
              <a:t>rheolaeth dros eu bywydau eu hunain. Y paratoad mwyaf effeithiol ar gyfer meithrin hunanhyder yw cyflawni’r nod drosoch eich hun ac nid yn unig i arsylwi rhywun arall yn cyflawni’r nod hwnnw. Mae plant sydd wedi’u gwthio i’r cyrion yn ei chael yn anodd iawn i gyflawni hyn yn annibynnol ac mae angen cymorth arnynt drwy gyfranogiad a drefnwyd os ydynt am wireddu eu potensial.”</a:t>
            </a:r>
            <a:endParaRPr lang="cy" sz="2800" i="1" dirty="0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032D2A-C82F-C96C-72AD-3B75620421CE}"/>
              </a:ext>
            </a:extLst>
          </p:cNvPr>
          <p:cNvSpPr txBox="1">
            <a:spLocks/>
          </p:cNvSpPr>
          <p:nvPr/>
        </p:nvSpPr>
        <p:spPr>
          <a:xfrm>
            <a:off x="809118" y="5441725"/>
            <a:ext cx="10515600" cy="357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cy" sz="2000" b="1" i="0" u="none" baseline="0" dirty="0"/>
              <a:t>Canllaw adnoddau ar sylwad cyffredinol rhif 12, 2011 ynglŷn â hawliau’r</a:t>
            </a:r>
            <a:br>
              <a:rPr lang="cy" sz="2000" b="1" i="0" u="none" baseline="0" dirty="0"/>
            </a:br>
            <a:r>
              <a:rPr lang="cy" sz="2000" b="1" i="0" u="none" baseline="0" dirty="0"/>
              <a:t>plentyn gan bwyllgor y Cenhedloedd Unedig</a:t>
            </a:r>
            <a:endParaRPr lang="cy" sz="2000" b="1" i="1" dirty="0"/>
          </a:p>
          <a:p>
            <a:pPr algn="l" rtl="0"/>
            <a:endParaRPr lang="cy" sz="2000" i="1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A5FB2E6-8114-13CE-C56B-C3671AA244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421" y="224391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3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303" y="0"/>
            <a:ext cx="5400697" cy="6858000"/>
          </a:xfrm>
          <a:prstGeom prst="rect">
            <a:avLst/>
          </a:prstGeom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C18521D5-D1A6-FF10-F690-2730DB38C1F2}"/>
              </a:ext>
            </a:extLst>
          </p:cNvPr>
          <p:cNvSpPr/>
          <p:nvPr/>
        </p:nvSpPr>
        <p:spPr>
          <a:xfrm>
            <a:off x="0" y="0"/>
            <a:ext cx="9244959" cy="6858001"/>
          </a:xfrm>
          <a:custGeom>
            <a:avLst/>
            <a:gdLst>
              <a:gd name="connsiteX0" fmla="*/ 6359259 w 9244959"/>
              <a:gd name="connsiteY0" fmla="*/ 0 h 6858001"/>
              <a:gd name="connsiteX1" fmla="*/ 9179444 w 9244959"/>
              <a:gd name="connsiteY1" fmla="*/ 0 h 6858001"/>
              <a:gd name="connsiteX2" fmla="*/ 9200640 w 9244959"/>
              <a:gd name="connsiteY2" fmla="*/ 52874 h 6858001"/>
              <a:gd name="connsiteX3" fmla="*/ 9177285 w 9244959"/>
              <a:gd name="connsiteY3" fmla="*/ 680856 h 6858001"/>
              <a:gd name="connsiteX4" fmla="*/ 8569418 w 9244959"/>
              <a:gd name="connsiteY4" fmla="*/ 1244096 h 6858001"/>
              <a:gd name="connsiteX5" fmla="*/ 8123054 w 9244959"/>
              <a:gd name="connsiteY5" fmla="*/ 2063507 h 6858001"/>
              <a:gd name="connsiteX6" fmla="*/ 8278553 w 9244959"/>
              <a:gd name="connsiteY6" fmla="*/ 2611298 h 6858001"/>
              <a:gd name="connsiteX7" fmla="*/ 8251307 w 9244959"/>
              <a:gd name="connsiteY7" fmla="*/ 3763338 h 6858001"/>
              <a:gd name="connsiteX8" fmla="*/ 7155910 w 9244959"/>
              <a:gd name="connsiteY8" fmla="*/ 4364569 h 6858001"/>
              <a:gd name="connsiteX9" fmla="*/ 6887575 w 9244959"/>
              <a:gd name="connsiteY9" fmla="*/ 5243650 h 6858001"/>
              <a:gd name="connsiteX10" fmla="*/ 7145350 w 9244959"/>
              <a:gd name="connsiteY10" fmla="*/ 6809512 h 6858001"/>
              <a:gd name="connsiteX11" fmla="*/ 7140897 w 9244959"/>
              <a:gd name="connsiteY11" fmla="*/ 6858000 h 6858001"/>
              <a:gd name="connsiteX12" fmla="*/ 6461760 w 9244959"/>
              <a:gd name="connsiteY12" fmla="*/ 6858000 h 6858001"/>
              <a:gd name="connsiteX13" fmla="*/ 6461760 w 9244959"/>
              <a:gd name="connsiteY13" fmla="*/ 6858001 h 6858001"/>
              <a:gd name="connsiteX14" fmla="*/ 0 w 9244959"/>
              <a:gd name="connsiteY14" fmla="*/ 6858001 h 6858001"/>
              <a:gd name="connsiteX15" fmla="*/ 0 w 9244959"/>
              <a:gd name="connsiteY15" fmla="*/ 1 h 6858001"/>
              <a:gd name="connsiteX16" fmla="*/ 6359258 w 9244959"/>
              <a:gd name="connsiteY1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44959" h="6858001">
                <a:moveTo>
                  <a:pt x="6359259" y="0"/>
                </a:moveTo>
                <a:lnTo>
                  <a:pt x="9179444" y="0"/>
                </a:lnTo>
                <a:lnTo>
                  <a:pt x="9200640" y="52874"/>
                </a:lnTo>
                <a:cubicBezTo>
                  <a:pt x="9268312" y="254794"/>
                  <a:pt x="9256892" y="486706"/>
                  <a:pt x="9177285" y="680856"/>
                </a:cubicBezTo>
                <a:cubicBezTo>
                  <a:pt x="9062153" y="968819"/>
                  <a:pt x="8832074" y="1111465"/>
                  <a:pt x="8569418" y="1244096"/>
                </a:cubicBezTo>
                <a:cubicBezTo>
                  <a:pt x="8268761" y="1400423"/>
                  <a:pt x="8088606" y="1726816"/>
                  <a:pt x="8123054" y="2063507"/>
                </a:cubicBezTo>
                <a:cubicBezTo>
                  <a:pt x="8142045" y="2254200"/>
                  <a:pt x="8210531" y="2433781"/>
                  <a:pt x="8278553" y="2611298"/>
                </a:cubicBezTo>
                <a:cubicBezTo>
                  <a:pt x="8424070" y="2998866"/>
                  <a:pt x="8520346" y="3408321"/>
                  <a:pt x="8251307" y="3763338"/>
                </a:cubicBezTo>
                <a:cubicBezTo>
                  <a:pt x="7967875" y="4141083"/>
                  <a:pt x="7489978" y="4077266"/>
                  <a:pt x="7155910" y="4364569"/>
                </a:cubicBezTo>
                <a:cubicBezTo>
                  <a:pt x="6912914" y="4575101"/>
                  <a:pt x="6851826" y="4939743"/>
                  <a:pt x="6887575" y="5243650"/>
                </a:cubicBezTo>
                <a:cubicBezTo>
                  <a:pt x="6953374" y="5775434"/>
                  <a:pt x="7169441" y="6297025"/>
                  <a:pt x="7145350" y="6809512"/>
                </a:cubicBezTo>
                <a:lnTo>
                  <a:pt x="7140897" y="6858000"/>
                </a:lnTo>
                <a:lnTo>
                  <a:pt x="6461760" y="6858000"/>
                </a:lnTo>
                <a:lnTo>
                  <a:pt x="6461760" y="6858001"/>
                </a:lnTo>
                <a:lnTo>
                  <a:pt x="0" y="6858001"/>
                </a:lnTo>
                <a:lnTo>
                  <a:pt x="0" y="1"/>
                </a:lnTo>
                <a:lnTo>
                  <a:pt x="6359258" y="1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647218" y="2459489"/>
            <a:ext cx="8598031" cy="1823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l" rtl="0"/>
            <a:r>
              <a:rPr lang="cy" sz="4800" b="1" i="0" u="none" baseline="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Trafodaeth Grŵp:</a:t>
            </a:r>
          </a:p>
          <a:p>
            <a:pPr algn="l" rtl="0"/>
            <a:r>
              <a:rPr lang="cy" sz="4300" b="0" i="0" u="none" baseline="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Beth ydym eisoes yn ei wneud yn </a:t>
            </a:r>
            <a:br>
              <a:rPr lang="cy" sz="4300" b="0" i="0" u="none" baseline="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y" sz="4300" b="0" i="0" u="none" baseline="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 hysgol i gefnogi Erthygl 12?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AA3AF02-3CF5-5A32-FB0B-E35D5856E3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9421" y="224391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9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815" y="0"/>
            <a:ext cx="5703185" cy="6858000"/>
          </a:xfrm>
          <a:prstGeom prst="rect">
            <a:avLst/>
          </a:prstGeom>
        </p:spPr>
      </p:pic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434680F-E7D0-6B08-C447-B6AD16443740}"/>
              </a:ext>
            </a:extLst>
          </p:cNvPr>
          <p:cNvSpPr/>
          <p:nvPr/>
        </p:nvSpPr>
        <p:spPr>
          <a:xfrm>
            <a:off x="0" y="0"/>
            <a:ext cx="9067549" cy="6858000"/>
          </a:xfrm>
          <a:custGeom>
            <a:avLst/>
            <a:gdLst>
              <a:gd name="connsiteX0" fmla="*/ 0 w 9067549"/>
              <a:gd name="connsiteY0" fmla="*/ 0 h 6858000"/>
              <a:gd name="connsiteX1" fmla="*/ 6165142 w 9067549"/>
              <a:gd name="connsiteY1" fmla="*/ 0 h 6858000"/>
              <a:gd name="connsiteX2" fmla="*/ 6267236 w 9067549"/>
              <a:gd name="connsiteY2" fmla="*/ 0 h 6858000"/>
              <a:gd name="connsiteX3" fmla="*/ 9006965 w 9067549"/>
              <a:gd name="connsiteY3" fmla="*/ 0 h 6858000"/>
              <a:gd name="connsiteX4" fmla="*/ 9023230 w 9067549"/>
              <a:gd name="connsiteY4" fmla="*/ 40573 h 6858000"/>
              <a:gd name="connsiteX5" fmla="*/ 8999875 w 9067549"/>
              <a:gd name="connsiteY5" fmla="*/ 668555 h 6858000"/>
              <a:gd name="connsiteX6" fmla="*/ 8392008 w 9067549"/>
              <a:gd name="connsiteY6" fmla="*/ 1231795 h 6858000"/>
              <a:gd name="connsiteX7" fmla="*/ 7945644 w 9067549"/>
              <a:gd name="connsiteY7" fmla="*/ 2051206 h 6858000"/>
              <a:gd name="connsiteX8" fmla="*/ 8101143 w 9067549"/>
              <a:gd name="connsiteY8" fmla="*/ 2598997 h 6858000"/>
              <a:gd name="connsiteX9" fmla="*/ 8073897 w 9067549"/>
              <a:gd name="connsiteY9" fmla="*/ 3751037 h 6858000"/>
              <a:gd name="connsiteX10" fmla="*/ 6978500 w 9067549"/>
              <a:gd name="connsiteY10" fmla="*/ 4352268 h 6858000"/>
              <a:gd name="connsiteX11" fmla="*/ 6710165 w 9067549"/>
              <a:gd name="connsiteY11" fmla="*/ 5231349 h 6858000"/>
              <a:gd name="connsiteX12" fmla="*/ 6967941 w 9067549"/>
              <a:gd name="connsiteY12" fmla="*/ 6797211 h 6858000"/>
              <a:gd name="connsiteX13" fmla="*/ 6962357 w 9067549"/>
              <a:gd name="connsiteY13" fmla="*/ 6858000 h 6858000"/>
              <a:gd name="connsiteX14" fmla="*/ 6267236 w 9067549"/>
              <a:gd name="connsiteY14" fmla="*/ 6858000 h 6858000"/>
              <a:gd name="connsiteX15" fmla="*/ 4260208 w 9067549"/>
              <a:gd name="connsiteY15" fmla="*/ 6858000 h 6858000"/>
              <a:gd name="connsiteX16" fmla="*/ 0 w 9067549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67549" h="6858000">
                <a:moveTo>
                  <a:pt x="0" y="0"/>
                </a:moveTo>
                <a:lnTo>
                  <a:pt x="6165142" y="0"/>
                </a:lnTo>
                <a:lnTo>
                  <a:pt x="6267236" y="0"/>
                </a:lnTo>
                <a:lnTo>
                  <a:pt x="9006965" y="0"/>
                </a:lnTo>
                <a:lnTo>
                  <a:pt x="9023230" y="40573"/>
                </a:lnTo>
                <a:cubicBezTo>
                  <a:pt x="9090902" y="242493"/>
                  <a:pt x="9079482" y="474405"/>
                  <a:pt x="8999875" y="668555"/>
                </a:cubicBezTo>
                <a:cubicBezTo>
                  <a:pt x="8884743" y="956518"/>
                  <a:pt x="8654664" y="1099164"/>
                  <a:pt x="8392008" y="1231795"/>
                </a:cubicBezTo>
                <a:cubicBezTo>
                  <a:pt x="8091351" y="1388122"/>
                  <a:pt x="7911196" y="1714515"/>
                  <a:pt x="7945644" y="2051206"/>
                </a:cubicBezTo>
                <a:cubicBezTo>
                  <a:pt x="7964635" y="2241900"/>
                  <a:pt x="8033121" y="2421480"/>
                  <a:pt x="8101143" y="2598997"/>
                </a:cubicBezTo>
                <a:cubicBezTo>
                  <a:pt x="8246660" y="2986565"/>
                  <a:pt x="8342936" y="3396021"/>
                  <a:pt x="8073897" y="3751037"/>
                </a:cubicBezTo>
                <a:cubicBezTo>
                  <a:pt x="7790465" y="4128782"/>
                  <a:pt x="7312568" y="4064965"/>
                  <a:pt x="6978500" y="4352268"/>
                </a:cubicBezTo>
                <a:cubicBezTo>
                  <a:pt x="6735504" y="4562800"/>
                  <a:pt x="6674416" y="4927442"/>
                  <a:pt x="6710165" y="5231349"/>
                </a:cubicBezTo>
                <a:cubicBezTo>
                  <a:pt x="6775964" y="5763133"/>
                  <a:pt x="6992031" y="6284724"/>
                  <a:pt x="6967941" y="6797211"/>
                </a:cubicBezTo>
                <a:lnTo>
                  <a:pt x="6962357" y="6858000"/>
                </a:lnTo>
                <a:lnTo>
                  <a:pt x="6267236" y="6858000"/>
                </a:lnTo>
                <a:lnTo>
                  <a:pt x="426020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647218" y="2459489"/>
            <a:ext cx="8598031" cy="1823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l" rtl="0"/>
            <a:r>
              <a:rPr lang="cy" sz="4800" b="1" i="0" u="none" baseline="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Trafodaeth Grŵp:</a:t>
            </a:r>
          </a:p>
          <a:p>
            <a:pPr algn="l" rtl="0"/>
            <a:r>
              <a:rPr lang="cy" sz="4300" b="0" i="0" u="none" baseline="0" dirty="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Beth yw'r rhwystrau rhag gwrando</a:t>
            </a:r>
            <a:br>
              <a:rPr lang="cy" sz="4300" dirty="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y" sz="4300" b="0" i="0" u="none" baseline="0" dirty="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ar farn person ifanc?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E3EA9B-C32A-6F5B-45E1-A04C8C2F8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9421" y="224391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5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D23E77B6-552F-417E-AB6B-38A4D073A241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 descr="A orange balance scale with black background&#10;&#10;Description automatically generated">
            <a:extLst>
              <a:ext uri="{FF2B5EF4-FFF2-40B4-BE49-F238E27FC236}">
                <a16:creationId xmlns:a16="http://schemas.microsoft.com/office/drawing/2014/main" id="{F8172114-9F33-F06E-2239-329AE4D33A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35" y="1239310"/>
            <a:ext cx="10299699" cy="57869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cy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l" rtl="0"/>
            <a:r>
              <a:rPr lang="cy" sz="4800" b="1" i="0" u="none" baseline="0">
                <a:solidFill>
                  <a:srgbClr val="FFF00D"/>
                </a:solidFill>
                <a:latin typeface="Calibri"/>
                <a:ea typeface="Calibri"/>
                <a:cs typeface="Calibri"/>
              </a:rPr>
              <a:t>Trafodaeth grŵp:</a:t>
            </a:r>
            <a:endParaRPr lang="cy">
              <a:solidFill>
                <a:srgbClr val="44546A"/>
              </a:solidFill>
              <a:ea typeface="Calibri"/>
            </a:endParaRPr>
          </a:p>
          <a:p>
            <a:pPr algn="l" rtl="0"/>
            <a:r>
              <a:rPr lang="cy" sz="4800" b="0" i="0" u="none" baseline="0">
                <a:solidFill>
                  <a:srgbClr val="FFF00D"/>
                </a:solidFill>
                <a:latin typeface="Calibri Light"/>
                <a:ea typeface="Calibri"/>
                <a:cs typeface="Calibri"/>
              </a:rPr>
              <a:t>Ble ydych chi ar y raddfa?</a:t>
            </a:r>
            <a:endParaRPr lang="cy">
              <a:latin typeface="Calibri Light"/>
              <a:ea typeface="Calibri Light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155578A-636E-0C56-EA75-BFDBF94933FE}"/>
              </a:ext>
            </a:extLst>
          </p:cNvPr>
          <p:cNvSpPr txBox="1">
            <a:spLocks/>
          </p:cNvSpPr>
          <p:nvPr/>
        </p:nvSpPr>
        <p:spPr>
          <a:xfrm>
            <a:off x="1020235" y="2356166"/>
            <a:ext cx="4231216" cy="11741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cy" sz="3600" b="1" i="0" u="none" baseline="0" dirty="0">
                <a:latin typeface="Calibri"/>
                <a:ea typeface="Calibri"/>
                <a:cs typeface="Calibri"/>
              </a:rPr>
              <a:t>Oedolion sy’n gwybod orau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3DAB698-2E7C-1C13-2BEA-E91699426CCC}"/>
              </a:ext>
            </a:extLst>
          </p:cNvPr>
          <p:cNvSpPr txBox="1">
            <a:spLocks/>
          </p:cNvSpPr>
          <p:nvPr/>
        </p:nvSpPr>
        <p:spPr>
          <a:xfrm>
            <a:off x="6667503" y="2356166"/>
            <a:ext cx="4834466" cy="11741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cy" sz="3600" b="1" i="0" u="none" baseline="0" dirty="0">
                <a:latin typeface="Calibri"/>
                <a:ea typeface="Calibri"/>
                <a:cs typeface="Calibri"/>
              </a:rPr>
              <a:t>Plant a phobl ifanc sy’n gwybod orau</a:t>
            </a:r>
            <a:endParaRPr lang="cy" sz="3600" dirty="0">
              <a:cs typeface="Calibri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BF9E93D-CEC2-A58A-3C6F-23A726BDA1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421" y="224391"/>
            <a:ext cx="1490594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3ac5fc965cba00807b8ca3ec8727f957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572042c9b66f9b442dab63acaadc199b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  <SharedWithUsers xmlns="a7637a19-367a-4688-a577-98d1b2f5287e">
      <UserInfo>
        <DisplayName>Abi Aldridge</DisplayName>
        <AccountId>3668</AccountId>
        <AccountType/>
      </UserInfo>
      <UserInfo>
        <DisplayName>Elijah Cooper</DisplayName>
        <AccountId>24003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CE386FE-2DC9-4661-893F-610D5026DE60}">
  <ds:schemaRefs>
    <ds:schemaRef ds:uri="80702035-83e4-4f4e-898a-6cc0c7e3ab77"/>
    <ds:schemaRef ds:uri="a7637a19-367a-4688-a577-98d1b2f5287e"/>
    <ds:schemaRef ds:uri="c08b032f-9e00-415d-9c15-e247b3ec0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E900A07-24A1-4D90-9F14-461F1992BD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B2F68-4B6C-4E3A-819D-CA1DF115A122}">
  <ds:schemaRefs>
    <ds:schemaRef ds:uri="80702035-83e4-4f4e-898a-6cc0c7e3ab77"/>
    <ds:schemaRef ds:uri="a7637a19-367a-4688-a577-98d1b2f5287e"/>
    <ds:schemaRef ds:uri="c08b032f-9e00-415d-9c15-e247b3ec09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556</Words>
  <Application>Microsoft Office PowerPoint</Application>
  <PresentationFormat>Widescreen</PresentationFormat>
  <Paragraphs>38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Cooper</dc:creator>
  <cp:lastModifiedBy>Elijah Cooper</cp:lastModifiedBy>
  <cp:revision>14</cp:revision>
  <dcterms:created xsi:type="dcterms:W3CDTF">2023-09-12T09:22:23Z</dcterms:created>
  <dcterms:modified xsi:type="dcterms:W3CDTF">2023-10-03T11:01:57Z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