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1" r:id="rId7"/>
    <p:sldId id="258" r:id="rId8"/>
    <p:sldId id="259" r:id="rId9"/>
    <p:sldId id="262" r:id="rId10"/>
    <p:sldId id="260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i Aldridge" userId="77aafed4-63e6-4afd-b539-4bbf4fcc2bfe" providerId="ADAL" clId="{8A7A67D6-371F-4565-8B66-79B0A17C1EB2}"/>
    <pc:docChg chg="custSel modSld">
      <pc:chgData name="Abi Aldridge" userId="77aafed4-63e6-4afd-b539-4bbf4fcc2bfe" providerId="ADAL" clId="{8A7A67D6-371F-4565-8B66-79B0A17C1EB2}" dt="2021-01-06T12:58:12.129" v="2" actId="1076"/>
      <pc:docMkLst>
        <pc:docMk/>
      </pc:docMkLst>
      <pc:sldChg chg="delSp modSp">
        <pc:chgData name="Abi Aldridge" userId="77aafed4-63e6-4afd-b539-4bbf4fcc2bfe" providerId="ADAL" clId="{8A7A67D6-371F-4565-8B66-79B0A17C1EB2}" dt="2021-01-06T12:58:12.129" v="2" actId="1076"/>
        <pc:sldMkLst>
          <pc:docMk/>
          <pc:sldMk cId="2767708440" sldId="263"/>
        </pc:sldMkLst>
        <pc:spChg chg="del">
          <ac:chgData name="Abi Aldridge" userId="77aafed4-63e6-4afd-b539-4bbf4fcc2bfe" providerId="ADAL" clId="{8A7A67D6-371F-4565-8B66-79B0A17C1EB2}" dt="2021-01-06T12:58:05.657" v="0" actId="478"/>
          <ac:spMkLst>
            <pc:docMk/>
            <pc:sldMk cId="2767708440" sldId="263"/>
            <ac:spMk id="3" creationId="{07343637-D19B-4853-9B33-507C4CF6990F}"/>
          </ac:spMkLst>
        </pc:spChg>
        <pc:picChg chg="mod">
          <ac:chgData name="Abi Aldridge" userId="77aafed4-63e6-4afd-b539-4bbf4fcc2bfe" providerId="ADAL" clId="{8A7A67D6-371F-4565-8B66-79B0A17C1EB2}" dt="2021-01-06T12:58:12.129" v="2" actId="1076"/>
          <ac:picMkLst>
            <pc:docMk/>
            <pc:sldMk cId="2767708440" sldId="263"/>
            <ac:picMk id="9" creationId="{00000000-0000-0000-0000-000000000000}"/>
          </ac:picMkLst>
        </pc:picChg>
        <pc:picChg chg="mod">
          <ac:chgData name="Abi Aldridge" userId="77aafed4-63e6-4afd-b539-4bbf4fcc2bfe" providerId="ADAL" clId="{8A7A67D6-371F-4565-8B66-79B0A17C1EB2}" dt="2021-01-06T12:58:12.129" v="2" actId="1076"/>
          <ac:picMkLst>
            <pc:docMk/>
            <pc:sldMk cId="2767708440" sldId="263"/>
            <ac:picMk id="10" creationId="{00000000-0000-0000-0000-000000000000}"/>
          </ac:picMkLst>
        </pc:picChg>
        <pc:picChg chg="mod">
          <ac:chgData name="Abi Aldridge" userId="77aafed4-63e6-4afd-b539-4bbf4fcc2bfe" providerId="ADAL" clId="{8A7A67D6-371F-4565-8B66-79B0A17C1EB2}" dt="2021-01-06T12:58:12.129" v="2" actId="1076"/>
          <ac:picMkLst>
            <pc:docMk/>
            <pc:sldMk cId="2767708440" sldId="263"/>
            <ac:picMk id="11" creationId="{00000000-0000-0000-0000-000000000000}"/>
          </ac:picMkLst>
        </pc:picChg>
        <pc:picChg chg="del">
          <ac:chgData name="Abi Aldridge" userId="77aafed4-63e6-4afd-b539-4bbf4fcc2bfe" providerId="ADAL" clId="{8A7A67D6-371F-4565-8B66-79B0A17C1EB2}" dt="2021-01-06T12:58:06.265" v="1" actId="478"/>
          <ac:picMkLst>
            <pc:docMk/>
            <pc:sldMk cId="2767708440" sldId="263"/>
            <ac:picMk id="16" creationId="{00000000-0000-0000-0000-000000000000}"/>
          </ac:picMkLst>
        </pc:picChg>
      </pc:sldChg>
    </pc:docChg>
  </pc:docChgLst>
  <pc:docChgLst>
    <pc:chgData name="Susan Rogers" userId="c3d15b49-e349-4bff-b950-8db095e6b10f" providerId="ADAL" clId="{EF82D6DC-FA95-462D-9211-304E206216E9}"/>
    <pc:docChg chg="custSel modSld">
      <pc:chgData name="Susan Rogers" userId="c3d15b49-e349-4bff-b950-8db095e6b10f" providerId="ADAL" clId="{EF82D6DC-FA95-462D-9211-304E206216E9}" dt="2020-10-12T13:55:14.317" v="0" actId="478"/>
      <pc:docMkLst>
        <pc:docMk/>
      </pc:docMkLst>
      <pc:sldChg chg="delSp">
        <pc:chgData name="Susan Rogers" userId="c3d15b49-e349-4bff-b950-8db095e6b10f" providerId="ADAL" clId="{EF82D6DC-FA95-462D-9211-304E206216E9}" dt="2020-10-12T13:55:14.317" v="0" actId="478"/>
        <pc:sldMkLst>
          <pc:docMk/>
          <pc:sldMk cId="4036788" sldId="261"/>
        </pc:sldMkLst>
        <pc:spChg chg="del">
          <ac:chgData name="Susan Rogers" userId="c3d15b49-e349-4bff-b950-8db095e6b10f" providerId="ADAL" clId="{EF82D6DC-FA95-462D-9211-304E206216E9}" dt="2020-10-12T13:55:14.317" v="0" actId="478"/>
          <ac:spMkLst>
            <pc:docMk/>
            <pc:sldMk cId="4036788" sldId="261"/>
            <ac:spMk id="6" creationId="{674D4EE9-70FA-4BD8-9ED9-44B577D5884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DF8B6-4C13-44A1-9F39-0BF1EFC72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C5669-B7A8-4F0E-801F-47280F7CF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EA5E4-514B-48AF-9A83-D507D9D8F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336E2-E6B4-4704-97E0-4FEA7B9A3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8F00F-A3E0-450F-8222-DB38FBA87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534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07CE-A596-4205-BCA6-39882659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9546B-8DCD-4635-B915-4A7D0FB3D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9FE24-C9A7-4DC7-9F0B-B126F9DEB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0460C-4522-4979-A2D7-AC5474767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35CBB-32B8-4955-AB81-AE2F37B1E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69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52155B-2C73-4A21-B89E-10113B18A6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73F92F-9E96-4E78-BEAB-79D57FCC7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A27BD-5369-407B-A64A-2AA9DA444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A8E9E-B0D5-4AA8-A0A7-097E5E6F8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B7BD1-2C1B-4A39-88C4-B03CF70B3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82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453CD-2A72-4CA2-9C2F-2FF3FB9C3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123F-355E-4103-9FD5-211728610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F6243-5605-442A-90E8-50AC3B90B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51DD3-0351-4602-AC88-7030C6E04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B9A38-2AC2-48AE-BC20-89561AC57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88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637A-AF48-4BFE-9FCB-809365AF6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C7972-A298-4357-9EB2-1C8B1D73B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98BFA-DE24-4C96-87DB-F8868D538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763DC-0ADA-43EE-A644-CB23B5A97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FDA88-DEF8-4EA5-BBB9-E3560656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89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627FC-2590-4D09-B2BF-F3ADE8854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B3E3C-BAE6-4B52-9118-26347A0109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BEE5B-B516-434B-8699-43A9E3E6E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77EF9B-DCF3-418D-877F-E111B8E59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8AAFA6-8676-4449-BA85-0C6AE3330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A51CB-A07C-4519-B6F5-E9A7BD210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260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C32D0-91B2-47A2-BAE6-E67E94532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F296D-7652-4FA0-885B-184937DE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DA42A-0574-4C7C-8D73-56529F92E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DBF56D-2024-4FDA-A2F8-5AF914037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1BD0D-02A5-443B-BD92-120B1BB1F9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2E8DF7-1A64-4D46-AFB4-B3285A3EF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6A7A05-5561-4B45-AF8F-165EA7889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9C55E4-9971-45A0-BD0E-EDBF4A8AB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19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016F0-F920-476B-9A0F-E2DAB6794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B9E080-EB8E-4484-9AE1-271EA9817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065336-9634-4E52-A6E6-9CC5724AC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094CBE-D3CB-4DA3-A3CE-64855A449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203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DECD81-C5C8-417A-980B-46B32E665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D7594D-5A61-4D2B-9EC1-205051733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ED0A4-F009-4268-8E2D-07C583FA3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69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550FF-DCD5-4C7A-8A90-CF67CD680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28A1C-B84D-4D08-9682-2078704C8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47935-D70B-4144-BBF0-A39F0D7E7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ECC22-A93B-413B-B7B2-D44B0E504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09729-72C0-4866-ABDC-20EDC0BA6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4335F-3D15-4604-BFD3-2A09BD1E9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43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6A46D-AF00-469B-BC60-05C06299C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D46A8F-4F44-41B8-8347-B7EF18D54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AB0CB-2AC7-4D88-81B5-A0B51F137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CB9C70-0315-4CE4-904B-411C5AED9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8B6A9-AD61-4D5D-9852-B8AF1A72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2B070E-CC21-4C60-8700-BBBF6B3EE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42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3FB887-B142-466F-9074-C2DAB41DC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D50FF-6ACE-44A1-AADA-7E3517152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EB61B-EFC8-45A6-AFC7-ADD710D6B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9713C-37AB-4384-ADA0-8CDB26D80A1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31525-282E-4285-AEC8-61A4B2F3A4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86A04-3726-4FAE-B727-323CC0174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27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2.png"/><Relationship Id="rId5" Type="http://schemas.openxmlformats.org/officeDocument/2006/relationships/image" Target="../media/image8.jpeg"/><Relationship Id="rId10" Type="http://schemas.openxmlformats.org/officeDocument/2006/relationships/image" Target="../media/image2.emf"/><Relationship Id="rId4" Type="http://schemas.openxmlformats.org/officeDocument/2006/relationships/image" Target="../media/image7.jpeg"/><Relationship Id="rId9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3.png"/><Relationship Id="rId4" Type="http://schemas.openxmlformats.org/officeDocument/2006/relationships/hyperlink" Target="https://www.youtube.com/watch?v=rfbOkWFTRAw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emf"/><Relationship Id="rId7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4.png"/><Relationship Id="rId4" Type="http://schemas.openxmlformats.org/officeDocument/2006/relationships/image" Target="../media/image20.jpeg"/><Relationship Id="rId9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.emf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4.emf"/><Relationship Id="rId7" Type="http://schemas.openxmlformats.org/officeDocument/2006/relationships/image" Target="../media/image30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jpeg"/><Relationship Id="rId7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596571"/>
            <a:ext cx="12566953" cy="5309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2149A0-D27C-49FB-A05A-746539387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56933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r>
              <a:rPr lang="en-US" sz="5000" b="1" dirty="0">
                <a:solidFill>
                  <a:srgbClr val="FFFF00"/>
                </a:solidFill>
                <a:latin typeface="+mn-lt"/>
              </a:rPr>
              <a:t>Children’s Mental Health Week</a:t>
            </a:r>
            <a:br>
              <a:rPr lang="en-US" sz="5000" b="1" dirty="0">
                <a:solidFill>
                  <a:srgbClr val="FFFF00"/>
                </a:solidFill>
                <a:latin typeface="+mn-lt"/>
              </a:rPr>
            </a:br>
            <a:br>
              <a:rPr lang="en-US" sz="5000" b="1" dirty="0">
                <a:solidFill>
                  <a:srgbClr val="FFFF00"/>
                </a:solidFill>
                <a:latin typeface="+mn-lt"/>
              </a:rPr>
            </a:br>
            <a:r>
              <a:rPr lang="en-US" sz="5000" b="1" dirty="0">
                <a:solidFill>
                  <a:srgbClr val="FFFF00"/>
                </a:solidFill>
                <a:latin typeface="+mn-lt"/>
              </a:rPr>
              <a:t>1-7 February 2021</a:t>
            </a:r>
            <a:br>
              <a:rPr lang="en-US" sz="5000" b="1" dirty="0">
                <a:solidFill>
                  <a:srgbClr val="FFFFFF"/>
                </a:solidFill>
                <a:latin typeface="+mn-lt"/>
              </a:rPr>
            </a:br>
            <a:endParaRPr lang="en-GB" sz="5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C5279-1FED-419B-A214-34ADBF863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37275"/>
            <a:ext cx="9144000" cy="63129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Assembly slides for primary-age children</a:t>
            </a:r>
          </a:p>
          <a:p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826" y="242755"/>
            <a:ext cx="1585080" cy="15181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9F8A4B2-89EA-894F-9809-F10DE2263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41" y="141461"/>
            <a:ext cx="1758116" cy="175811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34667"/>
            <a:ext cx="12192000" cy="4233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0632" y="4369318"/>
            <a:ext cx="8478036" cy="86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1026" name="Picture 2" descr="selective focal photo of crayons in yellow box">
            <a:extLst>
              <a:ext uri="{FF2B5EF4-FFF2-40B4-BE49-F238E27FC236}">
                <a16:creationId xmlns:a16="http://schemas.microsoft.com/office/drawing/2014/main" id="{B7577AB1-4709-45C2-9170-D6989E18F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100" y="1959428"/>
            <a:ext cx="2922662" cy="2031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rson doing wall graffiti">
            <a:extLst>
              <a:ext uri="{FF2B5EF4-FFF2-40B4-BE49-F238E27FC236}">
                <a16:creationId xmlns:a16="http://schemas.microsoft.com/office/drawing/2014/main" id="{38A3C431-A0C6-4E51-8AEE-0BFDDBECC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28" y="1974389"/>
            <a:ext cx="2910567" cy="1992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lective focus photography of girl using a camera">
            <a:extLst>
              <a:ext uri="{FF2B5EF4-FFF2-40B4-BE49-F238E27FC236}">
                <a16:creationId xmlns:a16="http://schemas.microsoft.com/office/drawing/2014/main" id="{D32447FB-71FE-4AAC-8BD7-DE7005201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61" y="4100506"/>
            <a:ext cx="2928234" cy="19384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wo girls wearing blue and peach dresses dancing on green grass">
            <a:extLst>
              <a:ext uri="{FF2B5EF4-FFF2-40B4-BE49-F238E27FC236}">
                <a16:creationId xmlns:a16="http://schemas.microsoft.com/office/drawing/2014/main" id="{77A73482-60C7-4297-875B-F251AA7BB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262" y="4148666"/>
            <a:ext cx="2934366" cy="18868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oy in red long sleeve shirt playing violin">
            <a:extLst>
              <a:ext uri="{FF2B5EF4-FFF2-40B4-BE49-F238E27FC236}">
                <a16:creationId xmlns:a16="http://schemas.microsoft.com/office/drawing/2014/main" id="{B2CDA565-C5D7-48F5-9BFD-020E09189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190" y="1947333"/>
            <a:ext cx="2483219" cy="4100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D63C5C-B58A-4FCE-8BEB-1F14D7B05774}"/>
              </a:ext>
            </a:extLst>
          </p:cNvPr>
          <p:cNvSpPr txBox="1"/>
          <p:nvPr/>
        </p:nvSpPr>
        <p:spPr>
          <a:xfrm>
            <a:off x="11243076" y="132320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2</a:t>
            </a:r>
            <a:endParaRPr lang="en-GB" i="1" dirty="0"/>
          </a:p>
        </p:txBody>
      </p:sp>
      <p:pic>
        <p:nvPicPr>
          <p:cNvPr id="16" name="Picture 10" descr="boy in green shirt holding red paper heart cutout on brown table">
            <a:extLst>
              <a:ext uri="{FF2B5EF4-FFF2-40B4-BE49-F238E27FC236}">
                <a16:creationId xmlns:a16="http://schemas.microsoft.com/office/drawing/2014/main" id="{54E1AFFB-84F3-4AB7-BCB5-C088CF58E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5" y="3166307"/>
            <a:ext cx="2887239" cy="2022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what-does...mean-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2" y="427098"/>
            <a:ext cx="9442822" cy="51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22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158E3FBC-3915-47E4-B7B3-1D72BC77CF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8762" y="1797748"/>
            <a:ext cx="7934476" cy="4500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7E835B-157B-49D8-818F-0B08F8DFC8F3}"/>
              </a:ext>
            </a:extLst>
          </p:cNvPr>
          <p:cNvSpPr txBox="1"/>
          <p:nvPr/>
        </p:nvSpPr>
        <p:spPr>
          <a:xfrm>
            <a:off x="11243076" y="132321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3</a:t>
            </a:r>
            <a:endParaRPr lang="en-GB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See-if-you....vide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65" y="298824"/>
            <a:ext cx="10406822" cy="90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C865FA-91CE-49DB-A03B-4F8BAF9E1DA2}"/>
              </a:ext>
            </a:extLst>
          </p:cNvPr>
          <p:cNvSpPr txBox="1"/>
          <p:nvPr/>
        </p:nvSpPr>
        <p:spPr>
          <a:xfrm>
            <a:off x="11243076" y="132320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4</a:t>
            </a:r>
            <a:endParaRPr lang="en-GB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333" y="302381"/>
            <a:ext cx="6959334" cy="9186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047251" flipH="1">
            <a:off x="4986614" y="1716760"/>
            <a:ext cx="1118104" cy="18393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5334" y="1917902"/>
            <a:ext cx="4378476" cy="40865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small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2" y="1593925"/>
            <a:ext cx="5319058" cy="492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96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101809" y="1711082"/>
            <a:ext cx="9699239" cy="4436026"/>
            <a:chOff x="738952" y="1720364"/>
            <a:chExt cx="10291906" cy="4707087"/>
          </a:xfrm>
        </p:grpSpPr>
        <p:pic>
          <p:nvPicPr>
            <p:cNvPr id="2054" name="Picture 6" descr="girl with paint of body">
              <a:extLst>
                <a:ext uri="{FF2B5EF4-FFF2-40B4-BE49-F238E27FC236}">
                  <a16:creationId xmlns:a16="http://schemas.microsoft.com/office/drawing/2014/main" id="{6B704BB3-FDB2-4A0A-81FF-A732CAC872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952" y="1725487"/>
              <a:ext cx="3119429" cy="46970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girl wearing black vest raising two hands near green grass field during daytime">
              <a:extLst>
                <a:ext uri="{FF2B5EF4-FFF2-40B4-BE49-F238E27FC236}">
                  <a16:creationId xmlns:a16="http://schemas.microsoft.com/office/drawing/2014/main" id="{E83AEFBD-DCA8-470A-80F6-E98428FBDE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7342" y="1721575"/>
              <a:ext cx="3430821" cy="22932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boy in green hoodie holding pencil">
              <a:extLst>
                <a:ext uri="{FF2B5EF4-FFF2-40B4-BE49-F238E27FC236}">
                  <a16:creationId xmlns:a16="http://schemas.microsoft.com/office/drawing/2014/main" id="{7A350A00-F6FE-422B-806C-5A6C6EB5C9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1273" y="1720364"/>
              <a:ext cx="3441161" cy="229525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boy singing on microphone with pop filter">
              <a:extLst>
                <a:ext uri="{FF2B5EF4-FFF2-40B4-BE49-F238E27FC236}">
                  <a16:creationId xmlns:a16="http://schemas.microsoft.com/office/drawing/2014/main" id="{2D666974-DF82-45CD-B5F8-D88A5D8228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3524" y="4144341"/>
              <a:ext cx="3422952" cy="22831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girl holding pen">
              <a:extLst>
                <a:ext uri="{FF2B5EF4-FFF2-40B4-BE49-F238E27FC236}">
                  <a16:creationId xmlns:a16="http://schemas.microsoft.com/office/drawing/2014/main" id="{8ACC3F72-EC68-440C-8C34-91FFD45650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5636" y="4144582"/>
              <a:ext cx="3465222" cy="227798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C865FA-91CE-49DB-A03B-4F8BAF9E1DA2}"/>
              </a:ext>
            </a:extLst>
          </p:cNvPr>
          <p:cNvSpPr txBox="1"/>
          <p:nvPr/>
        </p:nvSpPr>
        <p:spPr>
          <a:xfrm>
            <a:off x="11243076" y="132320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5</a:t>
            </a:r>
            <a:endParaRPr lang="en-GB" i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How-does...you-feel-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72" y="312964"/>
            <a:ext cx="9126816" cy="96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14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C071F2F-A1C6-4808-9F43-D07789F60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94981"/>
            <a:ext cx="5157787" cy="82391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Listen to or read the story “Beautiful Oops” (or one of your own)</a:t>
            </a:r>
          </a:p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7DB71-2121-4D8F-BCCA-2020C35F5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122"/>
            <a:ext cx="5157787" cy="36845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Remember, when we express ourselves we don’t have to be a great artist or a wonderful dancer.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It’s not about being the very best at something or putting on a performance.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Let’s encourage each other to find lots of different ways to get creative and express </a:t>
            </a:r>
            <a:r>
              <a:rPr lang="en-GB" dirty="0">
                <a:solidFill>
                  <a:schemeClr val="bg1"/>
                </a:solidFill>
              </a:rPr>
              <a:t>ourselves.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829121-1762-41D9-A4E5-9359BFC4D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716" y="2177786"/>
            <a:ext cx="5227620" cy="34829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E7E835B-157B-49D8-818F-0B08F8DFC8F3}"/>
              </a:ext>
            </a:extLst>
          </p:cNvPr>
          <p:cNvSpPr txBox="1"/>
          <p:nvPr/>
        </p:nvSpPr>
        <p:spPr>
          <a:xfrm>
            <a:off x="11243076" y="132321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6</a:t>
            </a:r>
            <a:endParaRPr lang="en-GB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Can-we-find...ifferent-way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29" y="267424"/>
            <a:ext cx="6364942" cy="96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45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16B2CE-3612-4C6C-AF12-C52130625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081" y="2126645"/>
            <a:ext cx="2382156" cy="36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E049DE-19E7-4F7F-A109-37727626BE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777" y="2126645"/>
            <a:ext cx="2420112" cy="3600000"/>
          </a:xfrm>
          <a:prstGeom prst="rect">
            <a:avLst/>
          </a:prstGeom>
        </p:spPr>
      </p:pic>
      <p:pic>
        <p:nvPicPr>
          <p:cNvPr id="6146" name="Picture 2" descr="women dancing near mirror">
            <a:extLst>
              <a:ext uri="{FF2B5EF4-FFF2-40B4-BE49-F238E27FC236}">
                <a16:creationId xmlns:a16="http://schemas.microsoft.com/office/drawing/2014/main" id="{2ADD0B21-2A4E-47FE-A72D-A5D8F5BE0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1" r="22643"/>
          <a:stretch/>
        </p:blipFill>
        <p:spPr bwMode="auto">
          <a:xfrm>
            <a:off x="8857874" y="2116667"/>
            <a:ext cx="2728194" cy="3616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yellow and red heart shaped paper">
            <a:extLst>
              <a:ext uri="{FF2B5EF4-FFF2-40B4-BE49-F238E27FC236}">
                <a16:creationId xmlns:a16="http://schemas.microsoft.com/office/drawing/2014/main" id="{34159F8A-844A-4DBF-BA6D-0836FCA3E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29" y="2114550"/>
            <a:ext cx="2400000" cy="36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7E835B-157B-49D8-818F-0B08F8DFC8F3}"/>
              </a:ext>
            </a:extLst>
          </p:cNvPr>
          <p:cNvSpPr txBox="1"/>
          <p:nvPr/>
        </p:nvSpPr>
        <p:spPr>
          <a:xfrm>
            <a:off x="11243076" y="132321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7</a:t>
            </a:r>
            <a:endParaRPr lang="en-GB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13" name="Picture 12" descr="How-can-we-help...week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2" y="354398"/>
            <a:ext cx="10578353" cy="71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70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5430762"/>
            <a:ext cx="12566953" cy="14756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7E835B-157B-49D8-818F-0B08F8DFC8F3}"/>
              </a:ext>
            </a:extLst>
          </p:cNvPr>
          <p:cNvSpPr txBox="1"/>
          <p:nvPr/>
        </p:nvSpPr>
        <p:spPr>
          <a:xfrm>
            <a:off x="11243076" y="132321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8</a:t>
            </a:r>
            <a:endParaRPr lang="en-GB" i="1" dirty="0"/>
          </a:p>
        </p:txBody>
      </p:sp>
      <p:pic>
        <p:nvPicPr>
          <p:cNvPr id="9" name="Picture 8" descr="poster sml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6639">
            <a:off x="7300159" y="1595443"/>
            <a:ext cx="2460724" cy="3478848"/>
          </a:xfrm>
          <a:prstGeom prst="rect">
            <a:avLst/>
          </a:prstGeom>
        </p:spPr>
      </p:pic>
      <p:pic>
        <p:nvPicPr>
          <p:cNvPr id="10" name="Picture 9" descr="poster sml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8669">
            <a:off x="4724312" y="1564618"/>
            <a:ext cx="2438400" cy="3447288"/>
          </a:xfrm>
          <a:prstGeom prst="rect">
            <a:avLst/>
          </a:prstGeom>
        </p:spPr>
      </p:pic>
      <p:pic>
        <p:nvPicPr>
          <p:cNvPr id="11" name="Picture 10" descr="poster sm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9438">
            <a:off x="2160121" y="1455759"/>
            <a:ext cx="2438400" cy="34472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04000"/>
            <a:ext cx="12192000" cy="2781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Other-ways....health-week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83" y="564259"/>
            <a:ext cx="10354233" cy="40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08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5CC7B-7DCA-4369-975A-B70784431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914" y="1970768"/>
            <a:ext cx="10515600" cy="2879422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All images in this presentation are royalty free from unsplash.com and canva.com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GB" dirty="0">
                <a:solidFill>
                  <a:srgbClr val="FFFFFF"/>
                </a:solidFill>
              </a:rPr>
              <a:t>Beautiful Oops is by Barney </a:t>
            </a:r>
            <a:r>
              <a:rPr lang="en-GB" dirty="0" err="1">
                <a:solidFill>
                  <a:srgbClr val="FFFFFF"/>
                </a:solidFill>
              </a:rPr>
              <a:t>Saltzberg</a:t>
            </a:r>
            <a:r>
              <a:rPr lang="en-GB" dirty="0">
                <a:solidFill>
                  <a:srgbClr val="FFFFFF"/>
                </a:solidFill>
              </a:rPr>
              <a:t>, published by Workman Publishing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8" name="Picture 7" descr="Credit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84" y="512944"/>
            <a:ext cx="2721813" cy="58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9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3E065A9F46F846B77359383866DA7B" ma:contentTypeVersion="" ma:contentTypeDescription="Create a new document." ma:contentTypeScope="" ma:versionID="7ee250f9062895bab14eac59e4a537f1">
  <xsd:schema xmlns:xsd="http://www.w3.org/2001/XMLSchema" xmlns:xs="http://www.w3.org/2001/XMLSchema" xmlns:p="http://schemas.microsoft.com/office/2006/metadata/properties" xmlns:ns1="http://schemas.microsoft.com/sharepoint/v3" xmlns:ns2="a7637a19-367a-4688-a577-98d1b2f5287e" xmlns:ns3="c08b032f-9e00-415d-9c15-e247b3ec09db" targetNamespace="http://schemas.microsoft.com/office/2006/metadata/properties" ma:root="true" ma:fieldsID="8fe4687a80f84d79d68de5b3023b7faf" ns1:_="" ns2:_="" ns3:_="">
    <xsd:import namespace="http://schemas.microsoft.com/sharepoint/v3"/>
    <xsd:import namespace="a7637a19-367a-4688-a577-98d1b2f5287e"/>
    <xsd:import namespace="c08b032f-9e00-415d-9c15-e247b3ec09db"/>
    <xsd:element name="properties">
      <xsd:complexType>
        <xsd:sequence>
          <xsd:element name="documentManagement">
            <xsd:complexType>
              <xsd:all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8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9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10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1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12" nillable="true" ma:displayName="Number of Likes" ma:internalName="LikesCount">
      <xsd:simpleType>
        <xsd:restriction base="dms:Unknown"/>
      </xsd:simpleType>
    </xsd:element>
    <xsd:element name="LikedBy" ma:index="13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37a19-367a-4688-a577-98d1b2f528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5" nillable="true" ma:displayName="Sharing Hint Hash" ma:internalName="SharingHintHash" ma:readOnly="true">
      <xsd:simpleType>
        <xsd:restriction base="dms:Text"/>
      </xsd:simple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7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8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8b032f-9e00-415d-9c15-e247b3ec09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2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3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5410ED-9552-423D-ABFC-6FF8BDFC7A6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5E9F43F1-5F8F-4A17-AF4C-657B2FA440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7FFFB2-3291-4FBF-800D-A65255BD04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7637a19-367a-4688-a577-98d1b2f5287e"/>
    <ds:schemaRef ds:uri="c08b032f-9e00-415d-9c15-e247b3ec09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</Words>
  <Application>Microsoft Office PowerPoint</Application>
  <PresentationFormat>Widescreen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Children’s Mental Health Week  1-7 February 2021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Children’s Mental Health Week  1-7 February 2021</dc:title>
  <dc:creator>Susan Rogers</dc:creator>
  <cp:lastModifiedBy>Abi Aldridge</cp:lastModifiedBy>
  <cp:revision>25</cp:revision>
  <dcterms:created xsi:type="dcterms:W3CDTF">2020-10-12T13:02:18Z</dcterms:created>
  <dcterms:modified xsi:type="dcterms:W3CDTF">2021-01-06T12:58:13Z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0x0101006A3E065A9F46F846B77359383866DA7B</vt:lpwstr>
  </property>
</Properties>
</file>