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43467-D6E2-42FB-A8BA-4B4D64AC8084}" v="16" dt="2023-10-26T15:02:3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Cooper" userId="d3b3a903-eabd-4dae-b34c-34ea67f816f3" providerId="ADAL" clId="{E7D43467-D6E2-42FB-A8BA-4B4D64AC8084}"/>
    <pc:docChg chg="undo custSel modSld sldOrd">
      <pc:chgData name="Elijah Cooper" userId="d3b3a903-eabd-4dae-b34c-34ea67f816f3" providerId="ADAL" clId="{E7D43467-D6E2-42FB-A8BA-4B4D64AC8084}" dt="2023-10-26T15:02:32.485" v="41"/>
      <pc:docMkLst>
        <pc:docMk/>
      </pc:docMkLst>
      <pc:sldChg chg="addSp delSp modSp mod">
        <pc:chgData name="Elijah Cooper" userId="d3b3a903-eabd-4dae-b34c-34ea67f816f3" providerId="ADAL" clId="{E7D43467-D6E2-42FB-A8BA-4B4D64AC8084}" dt="2023-10-26T15:00:51.728" v="9"/>
        <pc:sldMkLst>
          <pc:docMk/>
          <pc:sldMk cId="109857222" sldId="256"/>
        </pc:sldMkLst>
        <pc:spChg chg="add mod">
          <ac:chgData name="Elijah Cooper" userId="d3b3a903-eabd-4dae-b34c-34ea67f816f3" providerId="ADAL" clId="{E7D43467-D6E2-42FB-A8BA-4B4D64AC8084}" dt="2023-10-26T15:00:51.728" v="9"/>
          <ac:spMkLst>
            <pc:docMk/>
            <pc:sldMk cId="109857222" sldId="256"/>
            <ac:spMk id="11" creationId="{E9ABB8BC-5D3B-5ECB-E36F-345C0098330A}"/>
          </ac:spMkLst>
        </pc:spChg>
        <pc:picChg chg="del">
          <ac:chgData name="Elijah Cooper" userId="d3b3a903-eabd-4dae-b34c-34ea67f816f3" providerId="ADAL" clId="{E7D43467-D6E2-42FB-A8BA-4B4D64AC8084}" dt="2023-10-26T14:59:25.971" v="0" actId="478"/>
          <ac:picMkLst>
            <pc:docMk/>
            <pc:sldMk cId="109857222" sldId="256"/>
            <ac:picMk id="5" creationId="{8B1FBF64-3276-DA03-D733-702CA6155C98}"/>
          </ac:picMkLst>
        </pc:picChg>
        <pc:picChg chg="del">
          <ac:chgData name="Elijah Cooper" userId="d3b3a903-eabd-4dae-b34c-34ea67f816f3" providerId="ADAL" clId="{E7D43467-D6E2-42FB-A8BA-4B4D64AC8084}" dt="2023-10-26T15:00:51.019" v="8" actId="478"/>
          <ac:picMkLst>
            <pc:docMk/>
            <pc:sldMk cId="109857222" sldId="256"/>
            <ac:picMk id="6" creationId="{8130CDBD-4FCA-B924-5CB8-62A0B4E06C62}"/>
          </ac:picMkLst>
        </pc:picChg>
        <pc:picChg chg="add mod">
          <ac:chgData name="Elijah Cooper" userId="d3b3a903-eabd-4dae-b34c-34ea67f816f3" providerId="ADAL" clId="{E7D43467-D6E2-42FB-A8BA-4B4D64AC8084}" dt="2023-10-26T14:59:26.362" v="1"/>
          <ac:picMkLst>
            <pc:docMk/>
            <pc:sldMk cId="109857222" sldId="256"/>
            <ac:picMk id="7" creationId="{39D6EDA4-190D-A413-15EA-B6399CDD980E}"/>
          </ac:picMkLst>
        </pc:picChg>
        <pc:picChg chg="del">
          <ac:chgData name="Elijah Cooper" userId="d3b3a903-eabd-4dae-b34c-34ea67f816f3" providerId="ADAL" clId="{E7D43467-D6E2-42FB-A8BA-4B4D64AC8084}" dt="2023-10-26T15:00:06.780" v="2" actId="478"/>
          <ac:picMkLst>
            <pc:docMk/>
            <pc:sldMk cId="109857222" sldId="256"/>
            <ac:picMk id="9" creationId="{BEBA6087-C4F1-7BB6-BFA5-E2DEE339416D}"/>
          </ac:picMkLst>
        </pc:picChg>
        <pc:picChg chg="add mod">
          <ac:chgData name="Elijah Cooper" userId="d3b3a903-eabd-4dae-b34c-34ea67f816f3" providerId="ADAL" clId="{E7D43467-D6E2-42FB-A8BA-4B4D64AC8084}" dt="2023-10-26T15:00:36.722" v="7" actId="207"/>
          <ac:picMkLst>
            <pc:docMk/>
            <pc:sldMk cId="109857222" sldId="256"/>
            <ac:picMk id="10" creationId="{83F287BB-8EBE-8227-5A21-BD938D27CEF4}"/>
          </ac:picMkLst>
        </pc:picChg>
      </pc:sldChg>
      <pc:sldChg chg="addSp delSp modSp mod">
        <pc:chgData name="Elijah Cooper" userId="d3b3a903-eabd-4dae-b34c-34ea67f816f3" providerId="ADAL" clId="{E7D43467-D6E2-42FB-A8BA-4B4D64AC8084}" dt="2023-10-26T15:02:16.149" v="35"/>
        <pc:sldMkLst>
          <pc:docMk/>
          <pc:sldMk cId="2672140536" sldId="257"/>
        </pc:sldMkLst>
        <pc:spChg chg="del">
          <ac:chgData name="Elijah Cooper" userId="d3b3a903-eabd-4dae-b34c-34ea67f816f3" providerId="ADAL" clId="{E7D43467-D6E2-42FB-A8BA-4B4D64AC8084}" dt="2023-10-26T15:01:25.586" v="22" actId="478"/>
          <ac:spMkLst>
            <pc:docMk/>
            <pc:sldMk cId="2672140536" sldId="257"/>
            <ac:spMk id="3" creationId="{5949F0BE-509F-DACF-F73F-EE77BABE68DB}"/>
          </ac:spMkLst>
        </pc:spChg>
        <pc:spChg chg="add mod">
          <ac:chgData name="Elijah Cooper" userId="d3b3a903-eabd-4dae-b34c-34ea67f816f3" providerId="ADAL" clId="{E7D43467-D6E2-42FB-A8BA-4B4D64AC8084}" dt="2023-10-26T15:00:55.529" v="11"/>
          <ac:spMkLst>
            <pc:docMk/>
            <pc:sldMk cId="2672140536" sldId="257"/>
            <ac:spMk id="6" creationId="{E9DA3919-CFD1-7B3B-D026-24F7384AA172}"/>
          </ac:spMkLst>
        </pc:spChg>
        <pc:spChg chg="add mod">
          <ac:chgData name="Elijah Cooper" userId="d3b3a903-eabd-4dae-b34c-34ea67f816f3" providerId="ADAL" clId="{E7D43467-D6E2-42FB-A8BA-4B4D64AC8084}" dt="2023-10-26T15:01:25.586" v="22" actId="478"/>
          <ac:spMkLst>
            <pc:docMk/>
            <pc:sldMk cId="2672140536" sldId="257"/>
            <ac:spMk id="9" creationId="{A87D1D21-1A7C-8398-F583-22A783250FCE}"/>
          </ac:spMkLst>
        </pc:spChg>
        <pc:picChg chg="del">
          <ac:chgData name="Elijah Cooper" userId="d3b3a903-eabd-4dae-b34c-34ea67f816f3" providerId="ADAL" clId="{E7D43467-D6E2-42FB-A8BA-4B4D64AC8084}" dt="2023-10-26T15:00:55.120" v="10" actId="478"/>
          <ac:picMkLst>
            <pc:docMk/>
            <pc:sldMk cId="2672140536" sldId="257"/>
            <ac:picMk id="5" creationId="{32B14C9E-9437-51F2-15C8-A207CF5E4CBD}"/>
          </ac:picMkLst>
        </pc:picChg>
        <pc:picChg chg="del">
          <ac:chgData name="Elijah Cooper" userId="d3b3a903-eabd-4dae-b34c-34ea67f816f3" providerId="ADAL" clId="{E7D43467-D6E2-42FB-A8BA-4B4D64AC8084}" dt="2023-10-26T15:02:15.661" v="34" actId="478"/>
          <ac:picMkLst>
            <pc:docMk/>
            <pc:sldMk cId="2672140536" sldId="257"/>
            <ac:picMk id="8" creationId="{E3EE73C3-52BC-F01F-BDB3-7233D8206B2D}"/>
          </ac:picMkLst>
        </pc:picChg>
        <pc:picChg chg="add mod">
          <ac:chgData name="Elijah Cooper" userId="d3b3a903-eabd-4dae-b34c-34ea67f816f3" providerId="ADAL" clId="{E7D43467-D6E2-42FB-A8BA-4B4D64AC8084}" dt="2023-10-26T15:01:25.932" v="23"/>
          <ac:picMkLst>
            <pc:docMk/>
            <pc:sldMk cId="2672140536" sldId="257"/>
            <ac:picMk id="10" creationId="{B10E9C41-F4D7-7436-F5F0-2AB77381346E}"/>
          </ac:picMkLst>
        </pc:picChg>
        <pc:picChg chg="add mod">
          <ac:chgData name="Elijah Cooper" userId="d3b3a903-eabd-4dae-b34c-34ea67f816f3" providerId="ADAL" clId="{E7D43467-D6E2-42FB-A8BA-4B4D64AC8084}" dt="2023-10-26T15:02:16.149" v="35"/>
          <ac:picMkLst>
            <pc:docMk/>
            <pc:sldMk cId="2672140536" sldId="257"/>
            <ac:picMk id="11" creationId="{49C2377A-0197-0B39-2F96-FF27D40BD5BB}"/>
          </ac:picMkLst>
        </pc:picChg>
      </pc:sldChg>
      <pc:sldChg chg="addSp delSp modSp mod ord">
        <pc:chgData name="Elijah Cooper" userId="d3b3a903-eabd-4dae-b34c-34ea67f816f3" providerId="ADAL" clId="{E7D43467-D6E2-42FB-A8BA-4B4D64AC8084}" dt="2023-10-26T15:02:12.068" v="33" actId="20578"/>
        <pc:sldMkLst>
          <pc:docMk/>
          <pc:sldMk cId="4294557101" sldId="259"/>
        </pc:sldMkLst>
        <pc:spChg chg="add mod">
          <ac:chgData name="Elijah Cooper" userId="d3b3a903-eabd-4dae-b34c-34ea67f816f3" providerId="ADAL" clId="{E7D43467-D6E2-42FB-A8BA-4B4D64AC8084}" dt="2023-10-26T15:00:58.216" v="13"/>
          <ac:spMkLst>
            <pc:docMk/>
            <pc:sldMk cId="4294557101" sldId="259"/>
            <ac:spMk id="7" creationId="{FE29245B-986A-C885-B51B-D8DA9EAA047B}"/>
          </ac:spMkLst>
        </pc:spChg>
        <pc:picChg chg="del">
          <ac:chgData name="Elijah Cooper" userId="d3b3a903-eabd-4dae-b34c-34ea67f816f3" providerId="ADAL" clId="{E7D43467-D6E2-42FB-A8BA-4B4D64AC8084}" dt="2023-10-26T15:00:57.869" v="12" actId="478"/>
          <ac:picMkLst>
            <pc:docMk/>
            <pc:sldMk cId="4294557101" sldId="259"/>
            <ac:picMk id="5" creationId="{A3EDE2E3-2896-FA73-8C39-0A5CB806E355}"/>
          </ac:picMkLst>
        </pc:picChg>
        <pc:picChg chg="del mod">
          <ac:chgData name="Elijah Cooper" userId="d3b3a903-eabd-4dae-b34c-34ea67f816f3" providerId="ADAL" clId="{E7D43467-D6E2-42FB-A8BA-4B4D64AC8084}" dt="2023-10-26T15:02:04.686" v="26" actId="478"/>
          <ac:picMkLst>
            <pc:docMk/>
            <pc:sldMk cId="4294557101" sldId="259"/>
            <ac:picMk id="6" creationId="{F0F8D743-9E80-4C6D-A4A1-4CE7B1EED095}"/>
          </ac:picMkLst>
        </pc:picChg>
        <pc:picChg chg="add mod">
          <ac:chgData name="Elijah Cooper" userId="d3b3a903-eabd-4dae-b34c-34ea67f816f3" providerId="ADAL" clId="{E7D43467-D6E2-42FB-A8BA-4B4D64AC8084}" dt="2023-10-26T15:01:36.728" v="24"/>
          <ac:picMkLst>
            <pc:docMk/>
            <pc:sldMk cId="4294557101" sldId="259"/>
            <ac:picMk id="8" creationId="{3E8DAE19-29AE-90BF-4E56-931992803D8C}"/>
          </ac:picMkLst>
        </pc:picChg>
        <pc:picChg chg="add mod">
          <ac:chgData name="Elijah Cooper" userId="d3b3a903-eabd-4dae-b34c-34ea67f816f3" providerId="ADAL" clId="{E7D43467-D6E2-42FB-A8BA-4B4D64AC8084}" dt="2023-10-26T15:01:36.728" v="24"/>
          <ac:picMkLst>
            <pc:docMk/>
            <pc:sldMk cId="4294557101" sldId="259"/>
            <ac:picMk id="9" creationId="{4C1DD3FA-EF9F-DCAB-FC69-E361905F6B49}"/>
          </ac:picMkLst>
        </pc:picChg>
        <pc:picChg chg="add mod">
          <ac:chgData name="Elijah Cooper" userId="d3b3a903-eabd-4dae-b34c-34ea67f816f3" providerId="ADAL" clId="{E7D43467-D6E2-42FB-A8BA-4B4D64AC8084}" dt="2023-10-26T15:01:36.728" v="24"/>
          <ac:picMkLst>
            <pc:docMk/>
            <pc:sldMk cId="4294557101" sldId="259"/>
            <ac:picMk id="10" creationId="{1D7FE26B-2A38-A231-8ACB-E459A3ED7EB9}"/>
          </ac:picMkLst>
        </pc:picChg>
        <pc:picChg chg="add mod">
          <ac:chgData name="Elijah Cooper" userId="d3b3a903-eabd-4dae-b34c-34ea67f816f3" providerId="ADAL" clId="{E7D43467-D6E2-42FB-A8BA-4B4D64AC8084}" dt="2023-10-26T15:02:05.253" v="27"/>
          <ac:picMkLst>
            <pc:docMk/>
            <pc:sldMk cId="4294557101" sldId="259"/>
            <ac:picMk id="11" creationId="{FD51D60F-2CCA-B91C-7BAC-4A8B7C45AE18}"/>
          </ac:picMkLst>
        </pc:picChg>
      </pc:sldChg>
      <pc:sldChg chg="addSp delSp modSp mod">
        <pc:chgData name="Elijah Cooper" userId="d3b3a903-eabd-4dae-b34c-34ea67f816f3" providerId="ADAL" clId="{E7D43467-D6E2-42FB-A8BA-4B4D64AC8084}" dt="2023-10-26T15:02:08.999" v="30"/>
        <pc:sldMkLst>
          <pc:docMk/>
          <pc:sldMk cId="967098950" sldId="260"/>
        </pc:sldMkLst>
        <pc:spChg chg="add mod">
          <ac:chgData name="Elijah Cooper" userId="d3b3a903-eabd-4dae-b34c-34ea67f816f3" providerId="ADAL" clId="{E7D43467-D6E2-42FB-A8BA-4B4D64AC8084}" dt="2023-10-26T15:01:00.715" v="15"/>
          <ac:spMkLst>
            <pc:docMk/>
            <pc:sldMk cId="967098950" sldId="260"/>
            <ac:spMk id="2" creationId="{7297B8C7-FF32-B87F-32CA-00A60EAF0E46}"/>
          </ac:spMkLst>
        </pc:spChg>
        <pc:picChg chg="del">
          <ac:chgData name="Elijah Cooper" userId="d3b3a903-eabd-4dae-b34c-34ea67f816f3" providerId="ADAL" clId="{E7D43467-D6E2-42FB-A8BA-4B4D64AC8084}" dt="2023-10-26T15:01:00.429" v="14" actId="478"/>
          <ac:picMkLst>
            <pc:docMk/>
            <pc:sldMk cId="967098950" sldId="260"/>
            <ac:picMk id="5" creationId="{5D3D7B5E-417D-4028-686F-DF9C6553AB0A}"/>
          </ac:picMkLst>
        </pc:picChg>
        <pc:picChg chg="del mod">
          <ac:chgData name="Elijah Cooper" userId="d3b3a903-eabd-4dae-b34c-34ea67f816f3" providerId="ADAL" clId="{E7D43467-D6E2-42FB-A8BA-4B4D64AC8084}" dt="2023-10-26T15:02:08.338" v="29" actId="478"/>
          <ac:picMkLst>
            <pc:docMk/>
            <pc:sldMk cId="967098950" sldId="260"/>
            <ac:picMk id="6" creationId="{96A6223C-C403-5439-6113-CA8788AE9CCC}"/>
          </ac:picMkLst>
        </pc:picChg>
        <pc:picChg chg="add mod">
          <ac:chgData name="Elijah Cooper" userId="d3b3a903-eabd-4dae-b34c-34ea67f816f3" providerId="ADAL" clId="{E7D43467-D6E2-42FB-A8BA-4B4D64AC8084}" dt="2023-10-26T15:02:08.999" v="30"/>
          <ac:picMkLst>
            <pc:docMk/>
            <pc:sldMk cId="967098950" sldId="260"/>
            <ac:picMk id="7" creationId="{3AF6F450-82FF-335A-E097-D37FDEC2FD22}"/>
          </ac:picMkLst>
        </pc:picChg>
      </pc:sldChg>
      <pc:sldChg chg="addSp delSp modSp mod">
        <pc:chgData name="Elijah Cooper" userId="d3b3a903-eabd-4dae-b34c-34ea67f816f3" providerId="ADAL" clId="{E7D43467-D6E2-42FB-A8BA-4B4D64AC8084}" dt="2023-10-26T15:02:23.886" v="37"/>
        <pc:sldMkLst>
          <pc:docMk/>
          <pc:sldMk cId="1856709184" sldId="261"/>
        </pc:sldMkLst>
        <pc:spChg chg="add mod">
          <ac:chgData name="Elijah Cooper" userId="d3b3a903-eabd-4dae-b34c-34ea67f816f3" providerId="ADAL" clId="{E7D43467-D6E2-42FB-A8BA-4B4D64AC8084}" dt="2023-10-26T15:01:04.414" v="17"/>
          <ac:spMkLst>
            <pc:docMk/>
            <pc:sldMk cId="1856709184" sldId="261"/>
            <ac:spMk id="2" creationId="{F98480AF-CABD-4F92-EF47-E1262BB368E8}"/>
          </ac:spMkLst>
        </pc:spChg>
        <pc:picChg chg="del">
          <ac:chgData name="Elijah Cooper" userId="d3b3a903-eabd-4dae-b34c-34ea67f816f3" providerId="ADAL" clId="{E7D43467-D6E2-42FB-A8BA-4B4D64AC8084}" dt="2023-10-26T15:01:03.988" v="16" actId="478"/>
          <ac:picMkLst>
            <pc:docMk/>
            <pc:sldMk cId="1856709184" sldId="261"/>
            <ac:picMk id="5" creationId="{DE8A5065-8C7B-FE19-A16A-A8C91A7888A3}"/>
          </ac:picMkLst>
        </pc:picChg>
        <pc:picChg chg="del">
          <ac:chgData name="Elijah Cooper" userId="d3b3a903-eabd-4dae-b34c-34ea67f816f3" providerId="ADAL" clId="{E7D43467-D6E2-42FB-A8BA-4B4D64AC8084}" dt="2023-10-26T15:02:23.099" v="36" actId="478"/>
          <ac:picMkLst>
            <pc:docMk/>
            <pc:sldMk cId="1856709184" sldId="261"/>
            <ac:picMk id="6" creationId="{5790448F-6CDC-F22C-5473-027AB74447E1}"/>
          </ac:picMkLst>
        </pc:picChg>
        <pc:picChg chg="add mod">
          <ac:chgData name="Elijah Cooper" userId="d3b3a903-eabd-4dae-b34c-34ea67f816f3" providerId="ADAL" clId="{E7D43467-D6E2-42FB-A8BA-4B4D64AC8084}" dt="2023-10-26T15:02:23.886" v="37"/>
          <ac:picMkLst>
            <pc:docMk/>
            <pc:sldMk cId="1856709184" sldId="261"/>
            <ac:picMk id="7" creationId="{334AF3A9-F207-4662-E79F-2C7C1F41A07D}"/>
          </ac:picMkLst>
        </pc:picChg>
      </pc:sldChg>
      <pc:sldChg chg="addSp delSp modSp mod">
        <pc:chgData name="Elijah Cooper" userId="d3b3a903-eabd-4dae-b34c-34ea67f816f3" providerId="ADAL" clId="{E7D43467-D6E2-42FB-A8BA-4B4D64AC8084}" dt="2023-10-26T15:02:29.255" v="39"/>
        <pc:sldMkLst>
          <pc:docMk/>
          <pc:sldMk cId="141385042" sldId="262"/>
        </pc:sldMkLst>
        <pc:spChg chg="add mod">
          <ac:chgData name="Elijah Cooper" userId="d3b3a903-eabd-4dae-b34c-34ea67f816f3" providerId="ADAL" clId="{E7D43467-D6E2-42FB-A8BA-4B4D64AC8084}" dt="2023-10-26T15:01:10.156" v="21"/>
          <ac:spMkLst>
            <pc:docMk/>
            <pc:sldMk cId="141385042" sldId="262"/>
            <ac:spMk id="2" creationId="{E87CB924-1144-6214-1CB8-299380C2120F}"/>
          </ac:spMkLst>
        </pc:spChg>
        <pc:picChg chg="del">
          <ac:chgData name="Elijah Cooper" userId="d3b3a903-eabd-4dae-b34c-34ea67f816f3" providerId="ADAL" clId="{E7D43467-D6E2-42FB-A8BA-4B4D64AC8084}" dt="2023-10-26T15:01:09.858" v="20" actId="478"/>
          <ac:picMkLst>
            <pc:docMk/>
            <pc:sldMk cId="141385042" sldId="262"/>
            <ac:picMk id="5" creationId="{C5F3214C-DC1E-580E-EEC7-8299DFDD5E0C}"/>
          </ac:picMkLst>
        </pc:picChg>
        <pc:picChg chg="del">
          <ac:chgData name="Elijah Cooper" userId="d3b3a903-eabd-4dae-b34c-34ea67f816f3" providerId="ADAL" clId="{E7D43467-D6E2-42FB-A8BA-4B4D64AC8084}" dt="2023-10-26T15:02:28.374" v="38" actId="478"/>
          <ac:picMkLst>
            <pc:docMk/>
            <pc:sldMk cId="141385042" sldId="262"/>
            <ac:picMk id="6" creationId="{730BDA78-987D-AF41-E6DA-B58D1F8DE669}"/>
          </ac:picMkLst>
        </pc:picChg>
        <pc:picChg chg="add mod">
          <ac:chgData name="Elijah Cooper" userId="d3b3a903-eabd-4dae-b34c-34ea67f816f3" providerId="ADAL" clId="{E7D43467-D6E2-42FB-A8BA-4B4D64AC8084}" dt="2023-10-26T15:02:29.255" v="39"/>
          <ac:picMkLst>
            <pc:docMk/>
            <pc:sldMk cId="141385042" sldId="262"/>
            <ac:picMk id="7" creationId="{BF7E0A11-C0B4-6717-7B95-2D33B76E6EFF}"/>
          </ac:picMkLst>
        </pc:picChg>
      </pc:sldChg>
      <pc:sldChg chg="addSp delSp modSp mod">
        <pc:chgData name="Elijah Cooper" userId="d3b3a903-eabd-4dae-b34c-34ea67f816f3" providerId="ADAL" clId="{E7D43467-D6E2-42FB-A8BA-4B4D64AC8084}" dt="2023-10-26T15:02:32.485" v="41"/>
        <pc:sldMkLst>
          <pc:docMk/>
          <pc:sldMk cId="3591598354" sldId="263"/>
        </pc:sldMkLst>
        <pc:spChg chg="add mod">
          <ac:chgData name="Elijah Cooper" userId="d3b3a903-eabd-4dae-b34c-34ea67f816f3" providerId="ADAL" clId="{E7D43467-D6E2-42FB-A8BA-4B4D64AC8084}" dt="2023-10-26T15:01:07.593" v="19"/>
          <ac:spMkLst>
            <pc:docMk/>
            <pc:sldMk cId="3591598354" sldId="263"/>
            <ac:spMk id="2" creationId="{E773447C-B1D1-3077-5BF7-3989F7E0B990}"/>
          </ac:spMkLst>
        </pc:spChg>
        <pc:picChg chg="add mod">
          <ac:chgData name="Elijah Cooper" userId="d3b3a903-eabd-4dae-b34c-34ea67f816f3" providerId="ADAL" clId="{E7D43467-D6E2-42FB-A8BA-4B4D64AC8084}" dt="2023-10-26T15:02:32.485" v="41"/>
          <ac:picMkLst>
            <pc:docMk/>
            <pc:sldMk cId="3591598354" sldId="263"/>
            <ac:picMk id="3" creationId="{79427F94-E51A-81F1-567E-714C0A250FF3}"/>
          </ac:picMkLst>
        </pc:picChg>
        <pc:picChg chg="del">
          <ac:chgData name="Elijah Cooper" userId="d3b3a903-eabd-4dae-b34c-34ea67f816f3" providerId="ADAL" clId="{E7D43467-D6E2-42FB-A8BA-4B4D64AC8084}" dt="2023-10-26T15:01:07.292" v="18" actId="478"/>
          <ac:picMkLst>
            <pc:docMk/>
            <pc:sldMk cId="3591598354" sldId="263"/>
            <ac:picMk id="5" creationId="{A0428AE5-F173-957C-535B-6E6C854B0E78}"/>
          </ac:picMkLst>
        </pc:picChg>
        <pc:picChg chg="del">
          <ac:chgData name="Elijah Cooper" userId="d3b3a903-eabd-4dae-b34c-34ea67f816f3" providerId="ADAL" clId="{E7D43467-D6E2-42FB-A8BA-4B4D64AC8084}" dt="2023-10-26T15:02:32.060" v="40" actId="478"/>
          <ac:picMkLst>
            <pc:docMk/>
            <pc:sldMk cId="3591598354" sldId="263"/>
            <ac:picMk id="9" creationId="{3CE3109F-D5B3-EF7B-EA89-A93FA019D0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FNKFitHjw?feature=oembed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1RKEPY79U?feature=oembed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" dirty="0">
                <a:cs typeface="Calibri Light"/>
              </a:rPr>
              <a:t>Logo CMHW, mae fy llais yn bwysig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3D663-81BA-F44E-C31A-67CD927B6D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D6EDA4-190D-A413-15EA-B6399CDD9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5912" y="408992"/>
            <a:ext cx="2543085" cy="20724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3F287BB-8EBE-8227-5A21-BD938D27C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4167" y="1541764"/>
            <a:ext cx="4765865" cy="3654707"/>
          </a:xfrm>
          <a:prstGeom prst="rect">
            <a:avLst/>
          </a:prstGeom>
        </p:spPr>
      </p:pic>
      <p:sp>
        <p:nvSpPr>
          <p:cNvPr id="11" name="Free-form: Shape 1">
            <a:extLst>
              <a:ext uri="{FF2B5EF4-FFF2-40B4-BE49-F238E27FC236}">
                <a16:creationId xmlns:a16="http://schemas.microsoft.com/office/drawing/2014/main" id="{E9ABB8BC-5D3B-5ECB-E36F-345C0098330A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8BB1B-0DC4-5386-E852-84D0AD104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73E22-2074-2CE2-53F2-96890AA0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-form: Shape 1">
            <a:extLst>
              <a:ext uri="{FF2B5EF4-FFF2-40B4-BE49-F238E27FC236}">
                <a16:creationId xmlns:a16="http://schemas.microsoft.com/office/drawing/2014/main" id="{E9DA3919-CFD1-7B3B-D026-24F7384AA172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7D1D21-1A7C-8398-F583-22A78325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nline Media 8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B10E9C41-F4D7-7436-F5F0-2AB7738134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2683" y="583425"/>
            <a:ext cx="9779000" cy="55052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C2377A-0197-0B39-2F96-FF27D40BD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0A5A3-8A12-6787-8F41-06AD7C9C77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962A1-6583-9B56-31F5-133DBCF2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C620-392A-EB6B-9741-45AAE73D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y" dirty="0">
                <a:cs typeface="Calibri"/>
              </a:rPr>
              <a:t>Llun o Ashley Banjo</a:t>
            </a:r>
            <a:endParaRPr lang="en-US" dirty="0"/>
          </a:p>
        </p:txBody>
      </p:sp>
      <p:sp>
        <p:nvSpPr>
          <p:cNvPr id="7" name="Free-form: Shape 1">
            <a:extLst>
              <a:ext uri="{FF2B5EF4-FFF2-40B4-BE49-F238E27FC236}">
                <a16:creationId xmlns:a16="http://schemas.microsoft.com/office/drawing/2014/main" id="{FE29245B-986A-C885-B51B-D8DA9EAA047B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Content Placeholder 8" descr="A person squatting down with his hand on his head&#10;&#10;Description automatically generated">
            <a:extLst>
              <a:ext uri="{FF2B5EF4-FFF2-40B4-BE49-F238E27FC236}">
                <a16:creationId xmlns:a16="http://schemas.microsoft.com/office/drawing/2014/main" id="{3E8DAE19-29AE-90BF-4E56-93199280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83" y="1414212"/>
            <a:ext cx="3067639" cy="4505093"/>
          </a:xfrm>
          <a:prstGeom prst="rect">
            <a:avLst/>
          </a:prstGeom>
        </p:spPr>
      </p:pic>
      <p:pic>
        <p:nvPicPr>
          <p:cNvPr id="9" name="Picture 8" descr="Two men in a car holding a red statue&#10;&#10;Description automatically generated">
            <a:extLst>
              <a:ext uri="{FF2B5EF4-FFF2-40B4-BE49-F238E27FC236}">
                <a16:creationId xmlns:a16="http://schemas.microsoft.com/office/drawing/2014/main" id="{4C1DD3FA-EF9F-DCAB-FC69-E361905F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457" y="1929161"/>
            <a:ext cx="3220038" cy="4700239"/>
          </a:xfrm>
          <a:prstGeom prst="rect">
            <a:avLst/>
          </a:prstGeom>
        </p:spPr>
      </p:pic>
      <p:pic>
        <p:nvPicPr>
          <p:cNvPr id="10" name="Picture 9" descr="A person sitting in a chair&#10;&#10;Description automatically generated">
            <a:extLst>
              <a:ext uri="{FF2B5EF4-FFF2-40B4-BE49-F238E27FC236}">
                <a16:creationId xmlns:a16="http://schemas.microsoft.com/office/drawing/2014/main" id="{1D7FE26B-2A38-A231-8ACB-E459A3ED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13" y="433040"/>
            <a:ext cx="5009343" cy="44214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D51D60F-2CCA-B91C-7BAC-4A8B7C45AE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3EFE48-7F0C-CB9B-A327-9A86803471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4" name="Online Media 3" title="Diversity take to the stage with POWERFUL Black Lives Matter performance | Semi-Finals | BGT 2020">
            <a:hlinkClick r:id="" action="ppaction://media"/>
            <a:extLst>
              <a:ext uri="{FF2B5EF4-FFF2-40B4-BE49-F238E27FC236}">
                <a16:creationId xmlns:a16="http://schemas.microsoft.com/office/drawing/2014/main" id="{EB5CE31C-EEF9-00C3-2C1C-1F96694F15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1842" y="716259"/>
            <a:ext cx="9014901" cy="5425482"/>
          </a:xfrm>
        </p:spPr>
      </p:pic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7297B8C7-FF32-B87F-32CA-00A60EAF0E46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AF6F450-82FF-335A-E097-D37FDEC2FD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9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348353-63C2-ECEA-3E7D-0C28B9765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4" name="Content Placeholder 3" descr="A group of people walking on a stage&#10;&#10;Description automatically generated">
            <a:extLst>
              <a:ext uri="{FF2B5EF4-FFF2-40B4-BE49-F238E27FC236}">
                <a16:creationId xmlns:a16="http://schemas.microsoft.com/office/drawing/2014/main" id="{1B4D50AD-7465-C988-54C5-5DA52110D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085" y="318500"/>
            <a:ext cx="9312627" cy="6221000"/>
          </a:xfrm>
        </p:spPr>
      </p:pic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F98480AF-CABD-4F92-EF47-E1262BB368E8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4AF3A9-F207-4662-E79F-2C7C1F41A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1DAD-8BD8-EF7C-DB83-69B237E093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4" name="Online Media 3" title="Ashley Banjo's Wonderful Response To Getting 27,000 Complaints About His Black Lives Matter Dance">
            <a:hlinkClick r:id="" action="ppaction://media"/>
            <a:extLst>
              <a:ext uri="{FF2B5EF4-FFF2-40B4-BE49-F238E27FC236}">
                <a16:creationId xmlns:a16="http://schemas.microsoft.com/office/drawing/2014/main" id="{49504C46-3907-34C2-7DE2-DBBB3535CC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4797" y="958540"/>
            <a:ext cx="8803703" cy="5091921"/>
          </a:xfrm>
        </p:spPr>
      </p:pic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E87CB924-1144-6214-1CB8-299380C2120F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7E0A11-C0B4-6717-7B95-2D33B76E6E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E58FB-567C-823D-39DC-677AA159C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D27116F-C208-11D4-4156-542B994CED1C}"/>
              </a:ext>
            </a:extLst>
          </p:cNvPr>
          <p:cNvSpPr txBox="1">
            <a:spLocks/>
          </p:cNvSpPr>
          <p:nvPr/>
        </p:nvSpPr>
        <p:spPr>
          <a:xfrm>
            <a:off x="1439099" y="2528435"/>
            <a:ext cx="9136002" cy="180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" sz="6000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Sut allwch chi ddefnyddio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" sz="60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EICH </a:t>
            </a:r>
            <a:r>
              <a:rPr lang="cy" sz="6000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llais?</a:t>
            </a:r>
            <a:endParaRPr lang="en-US" sz="6000" dirty="0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E773447C-B1D1-3077-5BF7-3989F7E0B990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427F94-E51A-81F1-567E-714C0A250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CC9EA323-9804-4B8F-8593-21B68DD06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E46FF-1B96-42A9-9BBD-295DAA873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FD9CB1-7DA0-4E49-9BF8-245E8C441BF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Widescreen</PresentationFormat>
  <Paragraphs>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Logo CMHW, mae fy llais yn bwysig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Alun</dc:creator>
  <cp:lastModifiedBy>Elijah Cooper</cp:lastModifiedBy>
  <cp:revision>22</cp:revision>
  <dcterms:created xsi:type="dcterms:W3CDTF">2023-08-24T07:38:30Z</dcterms:created>
  <dcterms:modified xsi:type="dcterms:W3CDTF">2023-10-26T15:02:35Z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