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A1DD69-B819-A785-1D37-163F69D2EA49}" v="46" dt="2023-10-13T08:01:07.752"/>
    <p1510:client id="{D6F88770-B63A-4452-A5EC-E734FECCC342}" v="6" dt="2023-10-12T10:00:10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8" autoAdjust="0"/>
    <p:restoredTop sz="85160" autoAdjust="0"/>
  </p:normalViewPr>
  <p:slideViewPr>
    <p:cSldViewPr snapToGrid="0">
      <p:cViewPr varScale="1">
        <p:scale>
          <a:sx n="72" d="100"/>
          <a:sy n="72" d="100"/>
        </p:scale>
        <p:origin x="79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jah Cooper" userId="d3b3a903-eabd-4dae-b34c-34ea67f816f3" providerId="ADAL" clId="{281E552A-7F49-4A0E-BCBC-D096D0340B35}"/>
    <pc:docChg chg="undo custSel modSld">
      <pc:chgData name="Elijah Cooper" userId="d3b3a903-eabd-4dae-b34c-34ea67f816f3" providerId="ADAL" clId="{281E552A-7F49-4A0E-BCBC-D096D0340B35}" dt="2023-09-21T13:01:36.913" v="128" actId="2710"/>
      <pc:docMkLst>
        <pc:docMk/>
      </pc:docMkLst>
      <pc:sldChg chg="addSp delSp modSp mod">
        <pc:chgData name="Elijah Cooper" userId="d3b3a903-eabd-4dae-b34c-34ea67f816f3" providerId="ADAL" clId="{281E552A-7F49-4A0E-BCBC-D096D0340B35}" dt="2023-09-21T09:13:47.528" v="4" actId="1076"/>
        <pc:sldMkLst>
          <pc:docMk/>
          <pc:sldMk cId="109857222" sldId="256"/>
        </pc:sldMkLst>
        <pc:spChg chg="add mod">
          <ac:chgData name="Elijah Cooper" userId="d3b3a903-eabd-4dae-b34c-34ea67f816f3" providerId="ADAL" clId="{281E552A-7F49-4A0E-BCBC-D096D0340B35}" dt="2023-09-21T09:11:39.583" v="0"/>
          <ac:spMkLst>
            <pc:docMk/>
            <pc:sldMk cId="109857222" sldId="256"/>
            <ac:spMk id="4" creationId="{E7C3D663-81BA-F44E-C31A-67CD927B6DFE}"/>
          </ac:spMkLst>
        </pc:spChg>
        <pc:picChg chg="add mod">
          <ac:chgData name="Elijah Cooper" userId="d3b3a903-eabd-4dae-b34c-34ea67f816f3" providerId="ADAL" clId="{281E552A-7F49-4A0E-BCBC-D096D0340B35}" dt="2023-09-21T09:11:39.583" v="0"/>
          <ac:picMkLst>
            <pc:docMk/>
            <pc:sldMk cId="109857222" sldId="256"/>
            <ac:picMk id="5" creationId="{8B1FBF64-3276-DA03-D733-702CA6155C98}"/>
          </ac:picMkLst>
        </pc:picChg>
        <pc:picChg chg="add mod">
          <ac:chgData name="Elijah Cooper" userId="d3b3a903-eabd-4dae-b34c-34ea67f816f3" providerId="ADAL" clId="{281E552A-7F49-4A0E-BCBC-D096D0340B35}" dt="2023-09-21T09:11:39.583" v="0"/>
          <ac:picMkLst>
            <pc:docMk/>
            <pc:sldMk cId="109857222" sldId="256"/>
            <ac:picMk id="6" creationId="{8130CDBD-4FCA-B924-5CB8-62A0B4E06C62}"/>
          </ac:picMkLst>
        </pc:picChg>
        <pc:picChg chg="add del mod">
          <ac:chgData name="Elijah Cooper" userId="d3b3a903-eabd-4dae-b34c-34ea67f816f3" providerId="ADAL" clId="{281E552A-7F49-4A0E-BCBC-D096D0340B35}" dt="2023-09-21T09:11:44.049" v="1" actId="478"/>
          <ac:picMkLst>
            <pc:docMk/>
            <pc:sldMk cId="109857222" sldId="256"/>
            <ac:picMk id="7" creationId="{C3C0E3BB-1CCE-1F22-8FF0-BEFA90CCD88C}"/>
          </ac:picMkLst>
        </pc:picChg>
        <pc:picChg chg="add mod">
          <ac:chgData name="Elijah Cooper" userId="d3b3a903-eabd-4dae-b34c-34ea67f816f3" providerId="ADAL" clId="{281E552A-7F49-4A0E-BCBC-D096D0340B35}" dt="2023-09-21T09:13:47.528" v="4" actId="1076"/>
          <ac:picMkLst>
            <pc:docMk/>
            <pc:sldMk cId="109857222" sldId="256"/>
            <ac:picMk id="9" creationId="{BEBA6087-C4F1-7BB6-BFA5-E2DEE339416D}"/>
          </ac:picMkLst>
        </pc:picChg>
      </pc:sldChg>
      <pc:sldChg chg="addSp delSp modSp mod">
        <pc:chgData name="Elijah Cooper" userId="d3b3a903-eabd-4dae-b34c-34ea67f816f3" providerId="ADAL" clId="{281E552A-7F49-4A0E-BCBC-D096D0340B35}" dt="2023-09-21T13:00:45.109" v="124"/>
        <pc:sldMkLst>
          <pc:docMk/>
          <pc:sldMk cId="2672140536" sldId="257"/>
        </pc:sldMkLst>
        <pc:spChg chg="add mod ord">
          <ac:chgData name="Elijah Cooper" userId="d3b3a903-eabd-4dae-b34c-34ea67f816f3" providerId="ADAL" clId="{281E552A-7F49-4A0E-BCBC-D096D0340B35}" dt="2023-09-21T12:56:19.724" v="28" actId="167"/>
          <ac:spMkLst>
            <pc:docMk/>
            <pc:sldMk cId="2672140536" sldId="257"/>
            <ac:spMk id="4" creationId="{B1A8BB1B-0DC4-5386-E852-84D0AD10486D}"/>
          </ac:spMkLst>
        </pc:spChg>
        <pc:spChg chg="add del">
          <ac:chgData name="Elijah Cooper" userId="d3b3a903-eabd-4dae-b34c-34ea67f816f3" providerId="ADAL" clId="{281E552A-7F49-4A0E-BCBC-D096D0340B35}" dt="2023-09-21T13:00:39.650" v="122" actId="22"/>
          <ac:spMkLst>
            <pc:docMk/>
            <pc:sldMk cId="2672140536" sldId="257"/>
            <ac:spMk id="7" creationId="{68E395C6-67AC-5F20-E355-850ABA57B93A}"/>
          </ac:spMkLst>
        </pc:spChg>
        <pc:picChg chg="add mod ord">
          <ac:chgData name="Elijah Cooper" userId="d3b3a903-eabd-4dae-b34c-34ea67f816f3" providerId="ADAL" clId="{281E552A-7F49-4A0E-BCBC-D096D0340B35}" dt="2023-09-21T12:56:19.724" v="28" actId="167"/>
          <ac:picMkLst>
            <pc:docMk/>
            <pc:sldMk cId="2672140536" sldId="257"/>
            <ac:picMk id="5" creationId="{32B14C9E-9437-51F2-15C8-A207CF5E4CBD}"/>
          </ac:picMkLst>
        </pc:picChg>
        <pc:picChg chg="add mod">
          <ac:chgData name="Elijah Cooper" userId="d3b3a903-eabd-4dae-b34c-34ea67f816f3" providerId="ADAL" clId="{281E552A-7F49-4A0E-BCBC-D096D0340B35}" dt="2023-09-21T13:00:45.109" v="124"/>
          <ac:picMkLst>
            <pc:docMk/>
            <pc:sldMk cId="2672140536" sldId="257"/>
            <ac:picMk id="8" creationId="{E3EE73C3-52BC-F01F-BDB3-7233D8206B2D}"/>
          </ac:picMkLst>
        </pc:picChg>
      </pc:sldChg>
      <pc:sldChg chg="addSp modSp mod">
        <pc:chgData name="Elijah Cooper" userId="d3b3a903-eabd-4dae-b34c-34ea67f816f3" providerId="ADAL" clId="{281E552A-7F49-4A0E-BCBC-D096D0340B35}" dt="2023-09-21T13:00:44.051" v="123"/>
        <pc:sldMkLst>
          <pc:docMk/>
          <pc:sldMk cId="4294557101" sldId="259"/>
        </pc:sldMkLst>
        <pc:spChg chg="add mod ord">
          <ac:chgData name="Elijah Cooper" userId="d3b3a903-eabd-4dae-b34c-34ea67f816f3" providerId="ADAL" clId="{281E552A-7F49-4A0E-BCBC-D096D0340B35}" dt="2023-09-21T12:56:34.258" v="30" actId="167"/>
          <ac:spMkLst>
            <pc:docMk/>
            <pc:sldMk cId="4294557101" sldId="259"/>
            <ac:spMk id="4" creationId="{16E0A5A3-8A12-6787-8F41-06AD7C9C7730}"/>
          </ac:spMkLst>
        </pc:spChg>
        <pc:picChg chg="add mod ord">
          <ac:chgData name="Elijah Cooper" userId="d3b3a903-eabd-4dae-b34c-34ea67f816f3" providerId="ADAL" clId="{281E552A-7F49-4A0E-BCBC-D096D0340B35}" dt="2023-09-21T12:56:34.258" v="30" actId="167"/>
          <ac:picMkLst>
            <pc:docMk/>
            <pc:sldMk cId="4294557101" sldId="259"/>
            <ac:picMk id="5" creationId="{A3EDE2E3-2896-FA73-8C39-0A5CB806E355}"/>
          </ac:picMkLst>
        </pc:picChg>
        <pc:picChg chg="add mod">
          <ac:chgData name="Elijah Cooper" userId="d3b3a903-eabd-4dae-b34c-34ea67f816f3" providerId="ADAL" clId="{281E552A-7F49-4A0E-BCBC-D096D0340B35}" dt="2023-09-21T13:00:44.051" v="123"/>
          <ac:picMkLst>
            <pc:docMk/>
            <pc:sldMk cId="4294557101" sldId="259"/>
            <ac:picMk id="6" creationId="{F0F8D743-9E80-4C6D-A4A1-4CE7B1EED095}"/>
          </ac:picMkLst>
        </pc:picChg>
      </pc:sldChg>
      <pc:sldChg chg="addSp delSp modSp mod">
        <pc:chgData name="Elijah Cooper" userId="d3b3a903-eabd-4dae-b34c-34ea67f816f3" providerId="ADAL" clId="{281E552A-7F49-4A0E-BCBC-D096D0340B35}" dt="2023-09-21T12:56:02.168" v="26" actId="478"/>
        <pc:sldMkLst>
          <pc:docMk/>
          <pc:sldMk cId="967098950" sldId="260"/>
        </pc:sldMkLst>
        <pc:spChg chg="del">
          <ac:chgData name="Elijah Cooper" userId="d3b3a903-eabd-4dae-b34c-34ea67f816f3" providerId="ADAL" clId="{281E552A-7F49-4A0E-BCBC-D096D0340B35}" dt="2023-09-21T12:56:02.168" v="26" actId="478"/>
          <ac:spMkLst>
            <pc:docMk/>
            <pc:sldMk cId="967098950" sldId="260"/>
            <ac:spMk id="2" creationId="{692A5672-7E5F-F7C3-806A-22C4A1DC8FD9}"/>
          </ac:spMkLst>
        </pc:spChg>
        <pc:spChg chg="add mod ord">
          <ac:chgData name="Elijah Cooper" userId="d3b3a903-eabd-4dae-b34c-34ea67f816f3" providerId="ADAL" clId="{281E552A-7F49-4A0E-BCBC-D096D0340B35}" dt="2023-09-21T12:55:40.038" v="20" actId="167"/>
          <ac:spMkLst>
            <pc:docMk/>
            <pc:sldMk cId="967098950" sldId="260"/>
            <ac:spMk id="3" creationId="{AE3EFE48-7F0C-CB9B-A327-9A86803471AC}"/>
          </ac:spMkLst>
        </pc:spChg>
        <pc:picChg chg="mod">
          <ac:chgData name="Elijah Cooper" userId="d3b3a903-eabd-4dae-b34c-34ea67f816f3" providerId="ADAL" clId="{281E552A-7F49-4A0E-BCBC-D096D0340B35}" dt="2023-09-21T12:55:55.578" v="25" actId="1076"/>
          <ac:picMkLst>
            <pc:docMk/>
            <pc:sldMk cId="967098950" sldId="260"/>
            <ac:picMk id="4" creationId="{EB5CE31C-EEF9-00C3-2C1C-1F96694F15CA}"/>
          </ac:picMkLst>
        </pc:picChg>
        <pc:picChg chg="add mod ord">
          <ac:chgData name="Elijah Cooper" userId="d3b3a903-eabd-4dae-b34c-34ea67f816f3" providerId="ADAL" clId="{281E552A-7F49-4A0E-BCBC-D096D0340B35}" dt="2023-09-21T12:55:40.038" v="20" actId="167"/>
          <ac:picMkLst>
            <pc:docMk/>
            <pc:sldMk cId="967098950" sldId="260"/>
            <ac:picMk id="5" creationId="{5D3D7B5E-417D-4028-686F-DF9C6553AB0A}"/>
          </ac:picMkLst>
        </pc:picChg>
        <pc:picChg chg="add mod ord">
          <ac:chgData name="Elijah Cooper" userId="d3b3a903-eabd-4dae-b34c-34ea67f816f3" providerId="ADAL" clId="{281E552A-7F49-4A0E-BCBC-D096D0340B35}" dt="2023-09-21T12:55:40.038" v="20" actId="167"/>
          <ac:picMkLst>
            <pc:docMk/>
            <pc:sldMk cId="967098950" sldId="260"/>
            <ac:picMk id="6" creationId="{96A6223C-C403-5439-6113-CA8788AE9CCC}"/>
          </ac:picMkLst>
        </pc:picChg>
      </pc:sldChg>
      <pc:sldChg chg="addSp delSp modSp mod">
        <pc:chgData name="Elijah Cooper" userId="d3b3a903-eabd-4dae-b34c-34ea67f816f3" providerId="ADAL" clId="{281E552A-7F49-4A0E-BCBC-D096D0340B35}" dt="2023-09-21T12:55:21.479" v="17" actId="1076"/>
        <pc:sldMkLst>
          <pc:docMk/>
          <pc:sldMk cId="1856709184" sldId="261"/>
        </pc:sldMkLst>
        <pc:spChg chg="del">
          <ac:chgData name="Elijah Cooper" userId="d3b3a903-eabd-4dae-b34c-34ea67f816f3" providerId="ADAL" clId="{281E552A-7F49-4A0E-BCBC-D096D0340B35}" dt="2023-09-21T09:15:48.468" v="16" actId="478"/>
          <ac:spMkLst>
            <pc:docMk/>
            <pc:sldMk cId="1856709184" sldId="261"/>
            <ac:spMk id="2" creationId="{1AF80714-04FA-F833-7876-7D00D39FA212}"/>
          </ac:spMkLst>
        </pc:spChg>
        <pc:spChg chg="add mod ord">
          <ac:chgData name="Elijah Cooper" userId="d3b3a903-eabd-4dae-b34c-34ea67f816f3" providerId="ADAL" clId="{281E552A-7F49-4A0E-BCBC-D096D0340B35}" dt="2023-09-21T09:15:41.399" v="15" actId="167"/>
          <ac:spMkLst>
            <pc:docMk/>
            <pc:sldMk cId="1856709184" sldId="261"/>
            <ac:spMk id="3" creationId="{42348353-63C2-ECEA-3E7D-0C28B97650D5}"/>
          </ac:spMkLst>
        </pc:spChg>
        <pc:picChg chg="mod">
          <ac:chgData name="Elijah Cooper" userId="d3b3a903-eabd-4dae-b34c-34ea67f816f3" providerId="ADAL" clId="{281E552A-7F49-4A0E-BCBC-D096D0340B35}" dt="2023-09-21T12:55:21.479" v="17" actId="1076"/>
          <ac:picMkLst>
            <pc:docMk/>
            <pc:sldMk cId="1856709184" sldId="261"/>
            <ac:picMk id="4" creationId="{1B4D50AD-7465-C988-54C5-5DA52110D7AE}"/>
          </ac:picMkLst>
        </pc:picChg>
        <pc:picChg chg="add mod ord">
          <ac:chgData name="Elijah Cooper" userId="d3b3a903-eabd-4dae-b34c-34ea67f816f3" providerId="ADAL" clId="{281E552A-7F49-4A0E-BCBC-D096D0340B35}" dt="2023-09-21T09:15:41.399" v="15" actId="167"/>
          <ac:picMkLst>
            <pc:docMk/>
            <pc:sldMk cId="1856709184" sldId="261"/>
            <ac:picMk id="5" creationId="{DE8A5065-8C7B-FE19-A16A-A8C91A7888A3}"/>
          </ac:picMkLst>
        </pc:picChg>
        <pc:picChg chg="add mod ord">
          <ac:chgData name="Elijah Cooper" userId="d3b3a903-eabd-4dae-b34c-34ea67f816f3" providerId="ADAL" clId="{281E552A-7F49-4A0E-BCBC-D096D0340B35}" dt="2023-09-21T09:15:41.399" v="15" actId="167"/>
          <ac:picMkLst>
            <pc:docMk/>
            <pc:sldMk cId="1856709184" sldId="261"/>
            <ac:picMk id="6" creationId="{5790448F-6CDC-F22C-5473-027AB74447E1}"/>
          </ac:picMkLst>
        </pc:picChg>
      </pc:sldChg>
      <pc:sldChg chg="addSp delSp modSp mod">
        <pc:chgData name="Elijah Cooper" userId="d3b3a903-eabd-4dae-b34c-34ea67f816f3" providerId="ADAL" clId="{281E552A-7F49-4A0E-BCBC-D096D0340B35}" dt="2023-09-21T12:55:26.688" v="18" actId="1076"/>
        <pc:sldMkLst>
          <pc:docMk/>
          <pc:sldMk cId="141385042" sldId="262"/>
        </pc:sldMkLst>
        <pc:spChg chg="del">
          <ac:chgData name="Elijah Cooper" userId="d3b3a903-eabd-4dae-b34c-34ea67f816f3" providerId="ADAL" clId="{281E552A-7F49-4A0E-BCBC-D096D0340B35}" dt="2023-09-21T09:14:58.865" v="9" actId="478"/>
          <ac:spMkLst>
            <pc:docMk/>
            <pc:sldMk cId="141385042" sldId="262"/>
            <ac:spMk id="2" creationId="{3E389F6D-7C98-EF59-D0A7-5FFB224729B7}"/>
          </ac:spMkLst>
        </pc:spChg>
        <pc:spChg chg="add del mod ord">
          <ac:chgData name="Elijah Cooper" userId="d3b3a903-eabd-4dae-b34c-34ea67f816f3" providerId="ADAL" clId="{281E552A-7F49-4A0E-BCBC-D096D0340B35}" dt="2023-09-21T09:14:42.592" v="8" actId="478"/>
          <ac:spMkLst>
            <pc:docMk/>
            <pc:sldMk cId="141385042" sldId="262"/>
            <ac:spMk id="3" creationId="{CF831DAD-8BD8-EF7C-DB83-69B237E093DF}"/>
          </ac:spMkLst>
        </pc:spChg>
        <pc:picChg chg="mod">
          <ac:chgData name="Elijah Cooper" userId="d3b3a903-eabd-4dae-b34c-34ea67f816f3" providerId="ADAL" clId="{281E552A-7F49-4A0E-BCBC-D096D0340B35}" dt="2023-09-21T12:55:26.688" v="18" actId="1076"/>
          <ac:picMkLst>
            <pc:docMk/>
            <pc:sldMk cId="141385042" sldId="262"/>
            <ac:picMk id="4" creationId="{49504C46-3907-34C2-7DE2-DBBB3535CC03}"/>
          </ac:picMkLst>
        </pc:picChg>
        <pc:picChg chg="add mod ord">
          <ac:chgData name="Elijah Cooper" userId="d3b3a903-eabd-4dae-b34c-34ea67f816f3" providerId="ADAL" clId="{281E552A-7F49-4A0E-BCBC-D096D0340B35}" dt="2023-09-21T09:14:34.824" v="6" actId="167"/>
          <ac:picMkLst>
            <pc:docMk/>
            <pc:sldMk cId="141385042" sldId="262"/>
            <ac:picMk id="5" creationId="{C5F3214C-DC1E-580E-EEC7-8299DFDD5E0C}"/>
          </ac:picMkLst>
        </pc:picChg>
        <pc:picChg chg="add mod ord">
          <ac:chgData name="Elijah Cooper" userId="d3b3a903-eabd-4dae-b34c-34ea67f816f3" providerId="ADAL" clId="{281E552A-7F49-4A0E-BCBC-D096D0340B35}" dt="2023-09-21T09:14:34.824" v="6" actId="167"/>
          <ac:picMkLst>
            <pc:docMk/>
            <pc:sldMk cId="141385042" sldId="262"/>
            <ac:picMk id="6" creationId="{730BDA78-987D-AF41-E6DA-B58D1F8DE669}"/>
          </ac:picMkLst>
        </pc:picChg>
      </pc:sldChg>
      <pc:sldChg chg="addSp delSp modSp mod">
        <pc:chgData name="Elijah Cooper" userId="d3b3a903-eabd-4dae-b34c-34ea67f816f3" providerId="ADAL" clId="{281E552A-7F49-4A0E-BCBC-D096D0340B35}" dt="2023-09-21T13:01:36.913" v="128" actId="2710"/>
        <pc:sldMkLst>
          <pc:docMk/>
          <pc:sldMk cId="3591598354" sldId="263"/>
        </pc:sldMkLst>
        <pc:spChg chg="del">
          <ac:chgData name="Elijah Cooper" userId="d3b3a903-eabd-4dae-b34c-34ea67f816f3" providerId="ADAL" clId="{281E552A-7F49-4A0E-BCBC-D096D0340B35}" dt="2023-09-21T12:57:59.128" v="104" actId="478"/>
          <ac:spMkLst>
            <pc:docMk/>
            <pc:sldMk cId="3591598354" sldId="263"/>
            <ac:spMk id="2" creationId="{01FDFC7F-DF7B-6CA5-E174-13E247F4E633}"/>
          </ac:spMkLst>
        </pc:spChg>
        <pc:spChg chg="del">
          <ac:chgData name="Elijah Cooper" userId="d3b3a903-eabd-4dae-b34c-34ea67f816f3" providerId="ADAL" clId="{281E552A-7F49-4A0E-BCBC-D096D0340B35}" dt="2023-09-21T12:57:53.188" v="101" actId="478"/>
          <ac:spMkLst>
            <pc:docMk/>
            <pc:sldMk cId="3591598354" sldId="263"/>
            <ac:spMk id="3" creationId="{766DF674-8013-10BD-06C1-8F66E940AE26}"/>
          </ac:spMkLst>
        </pc:spChg>
        <pc:spChg chg="add mod ord">
          <ac:chgData name="Elijah Cooper" userId="d3b3a903-eabd-4dae-b34c-34ea67f816f3" providerId="ADAL" clId="{281E552A-7F49-4A0E-BCBC-D096D0340B35}" dt="2023-09-21T12:56:47.433" v="32" actId="167"/>
          <ac:spMkLst>
            <pc:docMk/>
            <pc:sldMk cId="3591598354" sldId="263"/>
            <ac:spMk id="4" creationId="{1D6E58FB-567C-823D-39DC-677AA159C743}"/>
          </ac:spMkLst>
        </pc:spChg>
        <pc:spChg chg="add mod">
          <ac:chgData name="Elijah Cooper" userId="d3b3a903-eabd-4dae-b34c-34ea67f816f3" providerId="ADAL" clId="{281E552A-7F49-4A0E-BCBC-D096D0340B35}" dt="2023-09-21T13:01:36.913" v="128" actId="2710"/>
          <ac:spMkLst>
            <pc:docMk/>
            <pc:sldMk cId="3591598354" sldId="263"/>
            <ac:spMk id="6" creationId="{8D27116F-C208-11D4-4156-542B994CED1C}"/>
          </ac:spMkLst>
        </pc:spChg>
        <pc:spChg chg="add del mod">
          <ac:chgData name="Elijah Cooper" userId="d3b3a903-eabd-4dae-b34c-34ea67f816f3" providerId="ADAL" clId="{281E552A-7F49-4A0E-BCBC-D096D0340B35}" dt="2023-09-21T12:57:55.812" v="103" actId="478"/>
          <ac:spMkLst>
            <pc:docMk/>
            <pc:sldMk cId="3591598354" sldId="263"/>
            <ac:spMk id="8" creationId="{C4D77604-9867-077D-3F09-6E3633553C7C}"/>
          </ac:spMkLst>
        </pc:spChg>
        <pc:picChg chg="add mod ord">
          <ac:chgData name="Elijah Cooper" userId="d3b3a903-eabd-4dae-b34c-34ea67f816f3" providerId="ADAL" clId="{281E552A-7F49-4A0E-BCBC-D096D0340B35}" dt="2023-09-21T12:56:47.433" v="32" actId="167"/>
          <ac:picMkLst>
            <pc:docMk/>
            <pc:sldMk cId="3591598354" sldId="263"/>
            <ac:picMk id="5" creationId="{A0428AE5-F173-957C-535B-6E6C854B0E78}"/>
          </ac:picMkLst>
        </pc:picChg>
        <pc:picChg chg="add mod">
          <ac:chgData name="Elijah Cooper" userId="d3b3a903-eabd-4dae-b34c-34ea67f816f3" providerId="ADAL" clId="{281E552A-7F49-4A0E-BCBC-D096D0340B35}" dt="2023-09-21T12:58:37.208" v="120"/>
          <ac:picMkLst>
            <pc:docMk/>
            <pc:sldMk cId="3591598354" sldId="263"/>
            <ac:picMk id="9" creationId="{3CE3109F-D5B3-EF7B-EA89-A93FA019D04A}"/>
          </ac:picMkLst>
        </pc:picChg>
      </pc:sldChg>
    </pc:docChg>
  </pc:docChgLst>
  <pc:docChgLst>
    <pc:chgData name="Elijah Cooper" userId="d3b3a903-eabd-4dae-b34c-34ea67f816f3" providerId="ADAL" clId="{D6F88770-B63A-4452-A5EC-E734FECCC342}"/>
    <pc:docChg chg="custSel modSld">
      <pc:chgData name="Elijah Cooper" userId="d3b3a903-eabd-4dae-b34c-34ea67f816f3" providerId="ADAL" clId="{D6F88770-B63A-4452-A5EC-E734FECCC342}" dt="2023-10-12T10:00:10.805" v="11"/>
      <pc:docMkLst>
        <pc:docMk/>
      </pc:docMkLst>
      <pc:sldChg chg="addSp delSp modSp mod">
        <pc:chgData name="Elijah Cooper" userId="d3b3a903-eabd-4dae-b34c-34ea67f816f3" providerId="ADAL" clId="{D6F88770-B63A-4452-A5EC-E734FECCC342}" dt="2023-10-12T09:59:57.152" v="1"/>
        <pc:sldMkLst>
          <pc:docMk/>
          <pc:sldMk cId="109857222" sldId="256"/>
        </pc:sldMkLst>
        <pc:picChg chg="del">
          <ac:chgData name="Elijah Cooper" userId="d3b3a903-eabd-4dae-b34c-34ea67f816f3" providerId="ADAL" clId="{D6F88770-B63A-4452-A5EC-E734FECCC342}" dt="2023-10-12T09:59:56.378" v="0" actId="478"/>
          <ac:picMkLst>
            <pc:docMk/>
            <pc:sldMk cId="109857222" sldId="256"/>
            <ac:picMk id="6" creationId="{8130CDBD-4FCA-B924-5CB8-62A0B4E06C62}"/>
          </ac:picMkLst>
        </pc:picChg>
        <pc:picChg chg="add mod">
          <ac:chgData name="Elijah Cooper" userId="d3b3a903-eabd-4dae-b34c-34ea67f816f3" providerId="ADAL" clId="{D6F88770-B63A-4452-A5EC-E734FECCC342}" dt="2023-10-12T09:59:57.152" v="1"/>
          <ac:picMkLst>
            <pc:docMk/>
            <pc:sldMk cId="109857222" sldId="256"/>
            <ac:picMk id="7" creationId="{7355D938-E9E5-596F-A630-4C2226A43805}"/>
          </ac:picMkLst>
        </pc:picChg>
      </pc:sldChg>
      <pc:sldChg chg="addSp delSp modSp mod">
        <pc:chgData name="Elijah Cooper" userId="d3b3a903-eabd-4dae-b34c-34ea67f816f3" providerId="ADAL" clId="{D6F88770-B63A-4452-A5EC-E734FECCC342}" dt="2023-10-12T10:00:00.309" v="3"/>
        <pc:sldMkLst>
          <pc:docMk/>
          <pc:sldMk cId="2672140536" sldId="257"/>
        </pc:sldMkLst>
        <pc:picChg chg="del">
          <ac:chgData name="Elijah Cooper" userId="d3b3a903-eabd-4dae-b34c-34ea67f816f3" providerId="ADAL" clId="{D6F88770-B63A-4452-A5EC-E734FECCC342}" dt="2023-10-12T09:59:59.476" v="2" actId="478"/>
          <ac:picMkLst>
            <pc:docMk/>
            <pc:sldMk cId="2672140536" sldId="257"/>
            <ac:picMk id="5" creationId="{32B14C9E-9437-51F2-15C8-A207CF5E4CBD}"/>
          </ac:picMkLst>
        </pc:picChg>
        <pc:picChg chg="add mod">
          <ac:chgData name="Elijah Cooper" userId="d3b3a903-eabd-4dae-b34c-34ea67f816f3" providerId="ADAL" clId="{D6F88770-B63A-4452-A5EC-E734FECCC342}" dt="2023-10-12T10:00:00.309" v="3"/>
          <ac:picMkLst>
            <pc:docMk/>
            <pc:sldMk cId="2672140536" sldId="257"/>
            <ac:picMk id="6" creationId="{8B7F0A75-4E94-CE85-6F30-4314B2B11F00}"/>
          </ac:picMkLst>
        </pc:picChg>
      </pc:sldChg>
      <pc:sldChg chg="addSp delSp modSp mod">
        <pc:chgData name="Elijah Cooper" userId="d3b3a903-eabd-4dae-b34c-34ea67f816f3" providerId="ADAL" clId="{D6F88770-B63A-4452-A5EC-E734FECCC342}" dt="2023-10-12T10:00:02.691" v="5"/>
        <pc:sldMkLst>
          <pc:docMk/>
          <pc:sldMk cId="4294557101" sldId="259"/>
        </pc:sldMkLst>
        <pc:picChg chg="del">
          <ac:chgData name="Elijah Cooper" userId="d3b3a903-eabd-4dae-b34c-34ea67f816f3" providerId="ADAL" clId="{D6F88770-B63A-4452-A5EC-E734FECCC342}" dt="2023-10-12T10:00:01.979" v="4" actId="478"/>
          <ac:picMkLst>
            <pc:docMk/>
            <pc:sldMk cId="4294557101" sldId="259"/>
            <ac:picMk id="5" creationId="{A3EDE2E3-2896-FA73-8C39-0A5CB806E355}"/>
          </ac:picMkLst>
        </pc:picChg>
        <pc:picChg chg="add mod">
          <ac:chgData name="Elijah Cooper" userId="d3b3a903-eabd-4dae-b34c-34ea67f816f3" providerId="ADAL" clId="{D6F88770-B63A-4452-A5EC-E734FECCC342}" dt="2023-10-12T10:00:02.691" v="5"/>
          <ac:picMkLst>
            <pc:docMk/>
            <pc:sldMk cId="4294557101" sldId="259"/>
            <ac:picMk id="7" creationId="{862C65D1-2C76-022D-66C9-847350E6441D}"/>
          </ac:picMkLst>
        </pc:picChg>
      </pc:sldChg>
      <pc:sldChg chg="addSp delSp modSp mod">
        <pc:chgData name="Elijah Cooper" userId="d3b3a903-eabd-4dae-b34c-34ea67f816f3" providerId="ADAL" clId="{D6F88770-B63A-4452-A5EC-E734FECCC342}" dt="2023-10-12T10:00:05.486" v="7"/>
        <pc:sldMkLst>
          <pc:docMk/>
          <pc:sldMk cId="967098950" sldId="260"/>
        </pc:sldMkLst>
        <pc:picChg chg="add mod">
          <ac:chgData name="Elijah Cooper" userId="d3b3a903-eabd-4dae-b34c-34ea67f816f3" providerId="ADAL" clId="{D6F88770-B63A-4452-A5EC-E734FECCC342}" dt="2023-10-12T10:00:05.486" v="7"/>
          <ac:picMkLst>
            <pc:docMk/>
            <pc:sldMk cId="967098950" sldId="260"/>
            <ac:picMk id="2" creationId="{9A8EE0C4-D098-5F12-7D1D-75327FD96D47}"/>
          </ac:picMkLst>
        </pc:picChg>
        <pc:picChg chg="del">
          <ac:chgData name="Elijah Cooper" userId="d3b3a903-eabd-4dae-b34c-34ea67f816f3" providerId="ADAL" clId="{D6F88770-B63A-4452-A5EC-E734FECCC342}" dt="2023-10-12T10:00:04.755" v="6" actId="478"/>
          <ac:picMkLst>
            <pc:docMk/>
            <pc:sldMk cId="967098950" sldId="260"/>
            <ac:picMk id="5" creationId="{5D3D7B5E-417D-4028-686F-DF9C6553AB0A}"/>
          </ac:picMkLst>
        </pc:picChg>
      </pc:sldChg>
      <pc:sldChg chg="addSp delSp modSp mod">
        <pc:chgData name="Elijah Cooper" userId="d3b3a903-eabd-4dae-b34c-34ea67f816f3" providerId="ADAL" clId="{D6F88770-B63A-4452-A5EC-E734FECCC342}" dt="2023-10-12T10:00:08.367" v="9"/>
        <pc:sldMkLst>
          <pc:docMk/>
          <pc:sldMk cId="141385042" sldId="262"/>
        </pc:sldMkLst>
        <pc:picChg chg="add mod">
          <ac:chgData name="Elijah Cooper" userId="d3b3a903-eabd-4dae-b34c-34ea67f816f3" providerId="ADAL" clId="{D6F88770-B63A-4452-A5EC-E734FECCC342}" dt="2023-10-12T10:00:08.367" v="9"/>
          <ac:picMkLst>
            <pc:docMk/>
            <pc:sldMk cId="141385042" sldId="262"/>
            <ac:picMk id="2" creationId="{8CFF1D48-3894-1B04-7A28-FED60BCB1A75}"/>
          </ac:picMkLst>
        </pc:picChg>
        <pc:picChg chg="del">
          <ac:chgData name="Elijah Cooper" userId="d3b3a903-eabd-4dae-b34c-34ea67f816f3" providerId="ADAL" clId="{D6F88770-B63A-4452-A5EC-E734FECCC342}" dt="2023-10-12T10:00:07.699" v="8" actId="478"/>
          <ac:picMkLst>
            <pc:docMk/>
            <pc:sldMk cId="141385042" sldId="262"/>
            <ac:picMk id="5" creationId="{C5F3214C-DC1E-580E-EEC7-8299DFDD5E0C}"/>
          </ac:picMkLst>
        </pc:picChg>
      </pc:sldChg>
      <pc:sldChg chg="addSp delSp modSp mod">
        <pc:chgData name="Elijah Cooper" userId="d3b3a903-eabd-4dae-b34c-34ea67f816f3" providerId="ADAL" clId="{D6F88770-B63A-4452-A5EC-E734FECCC342}" dt="2023-10-12T10:00:10.805" v="11"/>
        <pc:sldMkLst>
          <pc:docMk/>
          <pc:sldMk cId="3591598354" sldId="263"/>
        </pc:sldMkLst>
        <pc:picChg chg="add mod">
          <ac:chgData name="Elijah Cooper" userId="d3b3a903-eabd-4dae-b34c-34ea67f816f3" providerId="ADAL" clId="{D6F88770-B63A-4452-A5EC-E734FECCC342}" dt="2023-10-12T10:00:10.805" v="11"/>
          <ac:picMkLst>
            <pc:docMk/>
            <pc:sldMk cId="3591598354" sldId="263"/>
            <ac:picMk id="2" creationId="{0AF3399A-8417-E15C-4006-98845051CE01}"/>
          </ac:picMkLst>
        </pc:picChg>
        <pc:picChg chg="del">
          <ac:chgData name="Elijah Cooper" userId="d3b3a903-eabd-4dae-b34c-34ea67f816f3" providerId="ADAL" clId="{D6F88770-B63A-4452-A5EC-E734FECCC342}" dt="2023-10-12T10:00:10.095" v="10" actId="478"/>
          <ac:picMkLst>
            <pc:docMk/>
            <pc:sldMk cId="3591598354" sldId="263"/>
            <ac:picMk id="5" creationId="{A0428AE5-F173-957C-535B-6E6C854B0E78}"/>
          </ac:picMkLst>
        </pc:picChg>
      </pc:sldChg>
    </pc:docChg>
  </pc:docChgLst>
  <pc:docChgLst>
    <pc:chgData name="Abi Aldridge" userId="S::abi.aldridge@place2be.org.uk::77aafed4-63e6-4afd-b539-4bbf4fcc2bfe" providerId="AD" clId="Web-{577F5CA4-4A45-D978-4F54-6D93F24962E5}"/>
    <pc:docChg chg="addSld delSld modSld">
      <pc:chgData name="Abi Aldridge" userId="S::abi.aldridge@place2be.org.uk::77aafed4-63e6-4afd-b539-4bbf4fcc2bfe" providerId="AD" clId="Web-{577F5CA4-4A45-D978-4F54-6D93F24962E5}" dt="2023-08-24T07:44:50.688" v="59" actId="20577"/>
      <pc:docMkLst>
        <pc:docMk/>
      </pc:docMkLst>
      <pc:sldChg chg="modSp">
        <pc:chgData name="Abi Aldridge" userId="S::abi.aldridge@place2be.org.uk::77aafed4-63e6-4afd-b539-4bbf4fcc2bfe" providerId="AD" clId="Web-{577F5CA4-4A45-D978-4F54-6D93F24962E5}" dt="2023-08-24T07:38:52.706" v="6" actId="20577"/>
        <pc:sldMkLst>
          <pc:docMk/>
          <pc:sldMk cId="109857222" sldId="256"/>
        </pc:sldMkLst>
        <pc:spChg chg="mod">
          <ac:chgData name="Abi Aldridge" userId="S::abi.aldridge@place2be.org.uk::77aafed4-63e6-4afd-b539-4bbf4fcc2bfe" providerId="AD" clId="Web-{577F5CA4-4A45-D978-4F54-6D93F24962E5}" dt="2023-08-24T07:38:52.706" v="6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 new">
        <pc:chgData name="Abi Aldridge" userId="S::abi.aldridge@place2be.org.uk::77aafed4-63e6-4afd-b539-4bbf4fcc2bfe" providerId="AD" clId="Web-{577F5CA4-4A45-D978-4F54-6D93F24962E5}" dt="2023-08-24T07:38:58.284" v="9" actId="20577"/>
        <pc:sldMkLst>
          <pc:docMk/>
          <pc:sldMk cId="2672140536" sldId="257"/>
        </pc:sldMkLst>
        <pc:spChg chg="mod">
          <ac:chgData name="Abi Aldridge" userId="S::abi.aldridge@place2be.org.uk::77aafed4-63e6-4afd-b539-4bbf4fcc2bfe" providerId="AD" clId="Web-{577F5CA4-4A45-D978-4F54-6D93F24962E5}" dt="2023-08-24T07:38:58.284" v="9" actId="20577"/>
          <ac:spMkLst>
            <pc:docMk/>
            <pc:sldMk cId="2672140536" sldId="257"/>
            <ac:spMk id="3" creationId="{5949F0BE-509F-DACF-F73F-EE77BABE68DB}"/>
          </ac:spMkLst>
        </pc:spChg>
      </pc:sldChg>
      <pc:sldChg chg="modSp new del">
        <pc:chgData name="Abi Aldridge" userId="S::abi.aldridge@place2be.org.uk::77aafed4-63e6-4afd-b539-4bbf4fcc2bfe" providerId="AD" clId="Web-{577F5CA4-4A45-D978-4F54-6D93F24962E5}" dt="2023-08-24T07:39:38.786" v="34"/>
        <pc:sldMkLst>
          <pc:docMk/>
          <pc:sldMk cId="1730325612" sldId="258"/>
        </pc:sldMkLst>
        <pc:spChg chg="mod">
          <ac:chgData name="Abi Aldridge" userId="S::abi.aldridge@place2be.org.uk::77aafed4-63e6-4afd-b539-4bbf4fcc2bfe" providerId="AD" clId="Web-{577F5CA4-4A45-D978-4F54-6D93F24962E5}" dt="2023-08-24T07:39:16.441" v="32" actId="20577"/>
          <ac:spMkLst>
            <pc:docMk/>
            <pc:sldMk cId="1730325612" sldId="258"/>
            <ac:spMk id="3" creationId="{59E9785A-7D67-D840-7B5A-3FA769A8FAD9}"/>
          </ac:spMkLst>
        </pc:spChg>
      </pc:sldChg>
      <pc:sldChg chg="modSp new">
        <pc:chgData name="Abi Aldridge" userId="S::abi.aldridge@place2be.org.uk::77aafed4-63e6-4afd-b539-4bbf4fcc2bfe" providerId="AD" clId="Web-{577F5CA4-4A45-D978-4F54-6D93F24962E5}" dt="2023-08-24T07:39:47.724" v="39" actId="20577"/>
        <pc:sldMkLst>
          <pc:docMk/>
          <pc:sldMk cId="4294557101" sldId="259"/>
        </pc:sldMkLst>
        <pc:spChg chg="mod">
          <ac:chgData name="Abi Aldridge" userId="S::abi.aldridge@place2be.org.uk::77aafed4-63e6-4afd-b539-4bbf4fcc2bfe" providerId="AD" clId="Web-{577F5CA4-4A45-D978-4F54-6D93F24962E5}" dt="2023-08-24T07:39:47.724" v="39" actId="20577"/>
          <ac:spMkLst>
            <pc:docMk/>
            <pc:sldMk cId="4294557101" sldId="259"/>
            <ac:spMk id="3" creationId="{0BE2C620-392A-EB6B-9741-45AAE73DF0C5}"/>
          </ac:spMkLst>
        </pc:spChg>
      </pc:sldChg>
      <pc:sldChg chg="addSp delSp modSp new">
        <pc:chgData name="Abi Aldridge" userId="S::abi.aldridge@place2be.org.uk::77aafed4-63e6-4afd-b539-4bbf4fcc2bfe" providerId="AD" clId="Web-{577F5CA4-4A45-D978-4F54-6D93F24962E5}" dt="2023-08-24T07:40:08.318" v="43" actId="14100"/>
        <pc:sldMkLst>
          <pc:docMk/>
          <pc:sldMk cId="967098950" sldId="260"/>
        </pc:sldMkLst>
        <pc:spChg chg="del">
          <ac:chgData name="Abi Aldridge" userId="S::abi.aldridge@place2be.org.uk::77aafed4-63e6-4afd-b539-4bbf4fcc2bfe" providerId="AD" clId="Web-{577F5CA4-4A45-D978-4F54-6D93F24962E5}" dt="2023-08-24T07:40:03.740" v="41"/>
          <ac:spMkLst>
            <pc:docMk/>
            <pc:sldMk cId="967098950" sldId="260"/>
            <ac:spMk id="3" creationId="{AE4A1A02-7FDB-D4DF-4428-587CD07EEF5B}"/>
          </ac:spMkLst>
        </pc:spChg>
        <pc:picChg chg="add mod ord">
          <ac:chgData name="Abi Aldridge" userId="S::abi.aldridge@place2be.org.uk::77aafed4-63e6-4afd-b539-4bbf4fcc2bfe" providerId="AD" clId="Web-{577F5CA4-4A45-D978-4F54-6D93F24962E5}" dt="2023-08-24T07:40:08.318" v="43" actId="14100"/>
          <ac:picMkLst>
            <pc:docMk/>
            <pc:sldMk cId="967098950" sldId="260"/>
            <ac:picMk id="4" creationId="{EB5CE31C-EEF9-00C3-2C1C-1F96694F15CA}"/>
          </ac:picMkLst>
        </pc:picChg>
      </pc:sldChg>
      <pc:sldChg chg="addSp delSp modSp new">
        <pc:chgData name="Abi Aldridge" userId="S::abi.aldridge@place2be.org.uk::77aafed4-63e6-4afd-b539-4bbf4fcc2bfe" providerId="AD" clId="Web-{577F5CA4-4A45-D978-4F54-6D93F24962E5}" dt="2023-08-24T07:44:11.187" v="48" actId="1076"/>
        <pc:sldMkLst>
          <pc:docMk/>
          <pc:sldMk cId="1856709184" sldId="261"/>
        </pc:sldMkLst>
        <pc:spChg chg="del">
          <ac:chgData name="Abi Aldridge" userId="S::abi.aldridge@place2be.org.uk::77aafed4-63e6-4afd-b539-4bbf4fcc2bfe" providerId="AD" clId="Web-{577F5CA4-4A45-D978-4F54-6D93F24962E5}" dt="2023-08-24T07:44:06.327" v="45"/>
          <ac:spMkLst>
            <pc:docMk/>
            <pc:sldMk cId="1856709184" sldId="261"/>
            <ac:spMk id="3" creationId="{5DB9497E-D197-A5FF-65EB-257D8222E0C0}"/>
          </ac:spMkLst>
        </pc:spChg>
        <pc:picChg chg="add mod ord">
          <ac:chgData name="Abi Aldridge" userId="S::abi.aldridge@place2be.org.uk::77aafed4-63e6-4afd-b539-4bbf4fcc2bfe" providerId="AD" clId="Web-{577F5CA4-4A45-D978-4F54-6D93F24962E5}" dt="2023-08-24T07:44:11.187" v="48" actId="1076"/>
          <ac:picMkLst>
            <pc:docMk/>
            <pc:sldMk cId="1856709184" sldId="261"/>
            <ac:picMk id="4" creationId="{1B4D50AD-7465-C988-54C5-5DA52110D7AE}"/>
          </ac:picMkLst>
        </pc:picChg>
      </pc:sldChg>
      <pc:sldChg chg="addSp delSp modSp new">
        <pc:chgData name="Abi Aldridge" userId="S::abi.aldridge@place2be.org.uk::77aafed4-63e6-4afd-b539-4bbf4fcc2bfe" providerId="AD" clId="Web-{577F5CA4-4A45-D978-4F54-6D93F24962E5}" dt="2023-08-24T07:44:37.703" v="53" actId="1076"/>
        <pc:sldMkLst>
          <pc:docMk/>
          <pc:sldMk cId="141385042" sldId="262"/>
        </pc:sldMkLst>
        <pc:spChg chg="del">
          <ac:chgData name="Abi Aldridge" userId="S::abi.aldridge@place2be.org.uk::77aafed4-63e6-4afd-b539-4bbf4fcc2bfe" providerId="AD" clId="Web-{577F5CA4-4A45-D978-4F54-6D93F24962E5}" dt="2023-08-24T07:44:31.875" v="50"/>
          <ac:spMkLst>
            <pc:docMk/>
            <pc:sldMk cId="141385042" sldId="262"/>
            <ac:spMk id="3" creationId="{6184AFDE-B89B-5A8D-43C1-1002E3412A08}"/>
          </ac:spMkLst>
        </pc:spChg>
        <pc:picChg chg="add mod ord">
          <ac:chgData name="Abi Aldridge" userId="S::abi.aldridge@place2be.org.uk::77aafed4-63e6-4afd-b539-4bbf4fcc2bfe" providerId="AD" clId="Web-{577F5CA4-4A45-D978-4F54-6D93F24962E5}" dt="2023-08-24T07:44:37.703" v="53" actId="1076"/>
          <ac:picMkLst>
            <pc:docMk/>
            <pc:sldMk cId="141385042" sldId="262"/>
            <ac:picMk id="4" creationId="{49504C46-3907-34C2-7DE2-DBBB3535CC03}"/>
          </ac:picMkLst>
        </pc:picChg>
      </pc:sldChg>
      <pc:sldChg chg="modSp new">
        <pc:chgData name="Abi Aldridge" userId="S::abi.aldridge@place2be.org.uk::77aafed4-63e6-4afd-b539-4bbf4fcc2bfe" providerId="AD" clId="Web-{577F5CA4-4A45-D978-4F54-6D93F24962E5}" dt="2023-08-24T07:44:50.688" v="59" actId="20577"/>
        <pc:sldMkLst>
          <pc:docMk/>
          <pc:sldMk cId="3591598354" sldId="263"/>
        </pc:sldMkLst>
        <pc:spChg chg="mod">
          <ac:chgData name="Abi Aldridge" userId="S::abi.aldridge@place2be.org.uk::77aafed4-63e6-4afd-b539-4bbf4fcc2bfe" providerId="AD" clId="Web-{577F5CA4-4A45-D978-4F54-6D93F24962E5}" dt="2023-08-24T07:44:50.688" v="59" actId="20577"/>
          <ac:spMkLst>
            <pc:docMk/>
            <pc:sldMk cId="3591598354" sldId="263"/>
            <ac:spMk id="3" creationId="{766DF674-8013-10BD-06C1-8F66E940AE26}"/>
          </ac:spMkLst>
        </pc:spChg>
      </pc:sldChg>
    </pc:docChg>
  </pc:docChgLst>
  <pc:docChgLst>
    <pc:chgData name="Abi Aldridge" userId="S::abi.aldridge@place2be.org.uk::77aafed4-63e6-4afd-b539-4bbf4fcc2bfe" providerId="AD" clId="Web-{65D64CAF-16D3-5AEA-8F2F-54E208290B9E}"/>
    <pc:docChg chg="modSld">
      <pc:chgData name="Abi Aldridge" userId="S::abi.aldridge@place2be.org.uk::77aafed4-63e6-4afd-b539-4bbf4fcc2bfe" providerId="AD" clId="Web-{65D64CAF-16D3-5AEA-8F2F-54E208290B9E}" dt="2023-09-01T10:59:03.424" v="1" actId="1076"/>
      <pc:docMkLst>
        <pc:docMk/>
      </pc:docMkLst>
      <pc:sldChg chg="modSp">
        <pc:chgData name="Abi Aldridge" userId="S::abi.aldridge@place2be.org.uk::77aafed4-63e6-4afd-b539-4bbf4fcc2bfe" providerId="AD" clId="Web-{65D64CAF-16D3-5AEA-8F2F-54E208290B9E}" dt="2023-09-01T10:59:03.424" v="1" actId="1076"/>
        <pc:sldMkLst>
          <pc:docMk/>
          <pc:sldMk cId="141385042" sldId="262"/>
        </pc:sldMkLst>
        <pc:picChg chg="mod">
          <ac:chgData name="Abi Aldridge" userId="S::abi.aldridge@place2be.org.uk::77aafed4-63e6-4afd-b539-4bbf4fcc2bfe" providerId="AD" clId="Web-{65D64CAF-16D3-5AEA-8F2F-54E208290B9E}" dt="2023-09-01T10:59:03.424" v="1" actId="1076"/>
          <ac:picMkLst>
            <pc:docMk/>
            <pc:sldMk cId="141385042" sldId="262"/>
            <ac:picMk id="4" creationId="{49504C46-3907-34C2-7DE2-DBBB3535CC03}"/>
          </ac:picMkLst>
        </pc:picChg>
      </pc:sldChg>
    </pc:docChg>
  </pc:docChgLst>
  <pc:docChgLst>
    <pc:chgData name="Abi Aldridge" userId="S::abi.aldridge@place2be.org.uk::77aafed4-63e6-4afd-b539-4bbf4fcc2bfe" providerId="AD" clId="Web-{60A1DD69-B819-A785-1D37-163F69D2EA49}"/>
    <pc:docChg chg="modSld">
      <pc:chgData name="Abi Aldridge" userId="S::abi.aldridge@place2be.org.uk::77aafed4-63e6-4afd-b539-4bbf4fcc2bfe" providerId="AD" clId="Web-{60A1DD69-B819-A785-1D37-163F69D2EA49}" dt="2023-10-13T08:01:07.752" v="41" actId="1076"/>
      <pc:docMkLst>
        <pc:docMk/>
      </pc:docMkLst>
      <pc:sldChg chg="addSp delSp modSp">
        <pc:chgData name="Abi Aldridge" userId="S::abi.aldridge@place2be.org.uk::77aafed4-63e6-4afd-b539-4bbf4fcc2bfe" providerId="AD" clId="Web-{60A1DD69-B819-A785-1D37-163F69D2EA49}" dt="2023-10-13T07:54:01.314" v="10" actId="1076"/>
        <pc:sldMkLst>
          <pc:docMk/>
          <pc:sldMk cId="2672140536" sldId="257"/>
        </pc:sldMkLst>
        <pc:spChg chg="del">
          <ac:chgData name="Abi Aldridge" userId="S::abi.aldridge@place2be.org.uk::77aafed4-63e6-4afd-b539-4bbf4fcc2bfe" providerId="AD" clId="Web-{60A1DD69-B819-A785-1D37-163F69D2EA49}" dt="2023-10-13T07:52:50.436" v="1"/>
          <ac:spMkLst>
            <pc:docMk/>
            <pc:sldMk cId="2672140536" sldId="257"/>
            <ac:spMk id="2" creationId="{E0D73E22-2074-2CE2-53F2-96890AA088B8}"/>
          </ac:spMkLst>
        </pc:spChg>
        <pc:spChg chg="del">
          <ac:chgData name="Abi Aldridge" userId="S::abi.aldridge@place2be.org.uk::77aafed4-63e6-4afd-b539-4bbf4fcc2bfe" providerId="AD" clId="Web-{60A1DD69-B819-A785-1D37-163F69D2EA49}" dt="2023-10-13T07:52:48.968" v="0"/>
          <ac:spMkLst>
            <pc:docMk/>
            <pc:sldMk cId="2672140536" sldId="257"/>
            <ac:spMk id="3" creationId="{5949F0BE-509F-DACF-F73F-EE77BABE68DB}"/>
          </ac:spMkLst>
        </pc:spChg>
        <pc:spChg chg="add del mod">
          <ac:chgData name="Abi Aldridge" userId="S::abi.aldridge@place2be.org.uk::77aafed4-63e6-4afd-b539-4bbf4fcc2bfe" providerId="AD" clId="Web-{60A1DD69-B819-A785-1D37-163F69D2EA49}" dt="2023-10-13T07:52:52.155" v="2"/>
          <ac:spMkLst>
            <pc:docMk/>
            <pc:sldMk cId="2672140536" sldId="257"/>
            <ac:spMk id="7" creationId="{4A41B52C-58D3-B5C7-7842-F4E58C8D2D49}"/>
          </ac:spMkLst>
        </pc:spChg>
        <pc:picChg chg="add mod">
          <ac:chgData name="Abi Aldridge" userId="S::abi.aldridge@place2be.org.uk::77aafed4-63e6-4afd-b539-4bbf4fcc2bfe" providerId="AD" clId="Web-{60A1DD69-B819-A785-1D37-163F69D2EA49}" dt="2023-10-13T07:54:01.314" v="10" actId="1076"/>
          <ac:picMkLst>
            <pc:docMk/>
            <pc:sldMk cId="2672140536" sldId="257"/>
            <ac:picMk id="9" creationId="{047176F7-0739-BB95-DE2C-ABBD686432C4}"/>
          </ac:picMkLst>
        </pc:picChg>
      </pc:sldChg>
      <pc:sldChg chg="addSp delSp modSp">
        <pc:chgData name="Abi Aldridge" userId="S::abi.aldridge@place2be.org.uk::77aafed4-63e6-4afd-b539-4bbf4fcc2bfe" providerId="AD" clId="Web-{60A1DD69-B819-A785-1D37-163F69D2EA49}" dt="2023-10-13T08:01:07.752" v="41" actId="1076"/>
        <pc:sldMkLst>
          <pc:docMk/>
          <pc:sldMk cId="4294557101" sldId="259"/>
        </pc:sldMkLst>
        <pc:spChg chg="del">
          <ac:chgData name="Abi Aldridge" userId="S::abi.aldridge@place2be.org.uk::77aafed4-63e6-4afd-b539-4bbf4fcc2bfe" providerId="AD" clId="Web-{60A1DD69-B819-A785-1D37-163F69D2EA49}" dt="2023-10-13T08:00:20.375" v="12"/>
          <ac:spMkLst>
            <pc:docMk/>
            <pc:sldMk cId="4294557101" sldId="259"/>
            <ac:spMk id="2" creationId="{140962A1-6583-9B56-31F5-133DBCF21AB9}"/>
          </ac:spMkLst>
        </pc:spChg>
        <pc:spChg chg="del mod">
          <ac:chgData name="Abi Aldridge" userId="S::abi.aldridge@place2be.org.uk::77aafed4-63e6-4afd-b539-4bbf4fcc2bfe" providerId="AD" clId="Web-{60A1DD69-B819-A785-1D37-163F69D2EA49}" dt="2023-10-13T08:00:23.688" v="15"/>
          <ac:spMkLst>
            <pc:docMk/>
            <pc:sldMk cId="4294557101" sldId="259"/>
            <ac:spMk id="3" creationId="{0BE2C620-392A-EB6B-9741-45AAE73DF0C5}"/>
          </ac:spMkLst>
        </pc:spChg>
        <pc:spChg chg="add del mod">
          <ac:chgData name="Abi Aldridge" userId="S::abi.aldridge@place2be.org.uk::77aafed4-63e6-4afd-b539-4bbf4fcc2bfe" providerId="AD" clId="Web-{60A1DD69-B819-A785-1D37-163F69D2EA49}" dt="2023-10-13T08:00:30.095" v="16"/>
          <ac:spMkLst>
            <pc:docMk/>
            <pc:sldMk cId="4294557101" sldId="259"/>
            <ac:spMk id="8" creationId="{A2FC6120-A4AF-EE1D-25EF-CC1B02D3618A}"/>
          </ac:spMkLst>
        </pc:spChg>
        <pc:picChg chg="add mod ord">
          <ac:chgData name="Abi Aldridge" userId="S::abi.aldridge@place2be.org.uk::77aafed4-63e6-4afd-b539-4bbf4fcc2bfe" providerId="AD" clId="Web-{60A1DD69-B819-A785-1D37-163F69D2EA49}" dt="2023-10-13T08:01:02.955" v="38" actId="1076"/>
          <ac:picMkLst>
            <pc:docMk/>
            <pc:sldMk cId="4294557101" sldId="259"/>
            <ac:picMk id="9" creationId="{9BCFA23D-FA15-05D4-A9F4-1FAEE945B093}"/>
          </ac:picMkLst>
        </pc:picChg>
        <pc:picChg chg="add mod">
          <ac:chgData name="Abi Aldridge" userId="S::abi.aldridge@place2be.org.uk::77aafed4-63e6-4afd-b539-4bbf4fcc2bfe" providerId="AD" clId="Web-{60A1DD69-B819-A785-1D37-163F69D2EA49}" dt="2023-10-13T08:01:07.752" v="41" actId="1076"/>
          <ac:picMkLst>
            <pc:docMk/>
            <pc:sldMk cId="4294557101" sldId="259"/>
            <ac:picMk id="10" creationId="{C807EE96-9674-D91E-610A-F80DA28284C9}"/>
          </ac:picMkLst>
        </pc:picChg>
        <pc:picChg chg="add mod">
          <ac:chgData name="Abi Aldridge" userId="S::abi.aldridge@place2be.org.uk::77aafed4-63e6-4afd-b539-4bbf4fcc2bfe" providerId="AD" clId="Web-{60A1DD69-B819-A785-1D37-163F69D2EA49}" dt="2023-10-13T08:01:06.315" v="40" actId="1076"/>
          <ac:picMkLst>
            <pc:docMk/>
            <pc:sldMk cId="4294557101" sldId="259"/>
            <ac:picMk id="11" creationId="{81DDE942-49C4-89C0-85EC-D4684274C7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F4740-4E6B-4574-86D9-34F9F359DEE5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0ADB8-ED58-41CB-A89D-A781792EC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793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Link to video if not working: https://www.youtube.com/watch?v=G1gvP09JLm0&amp;embeds_referring_euri=https%3A%2F%2Fhubblecontent.osi.office.net%2F&amp;source_ve_path=MzY4NDIsMjM4NTE&amp;feature=emb_title&amp;ab_channel=Place2Be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0ADB8-ED58-41CB-A89D-A781792EC51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533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Link to video: https://www.youtube.com/watch?v=kzFNKFitHjw&amp;ab_channel=Britain%27sGotTalent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0ADB8-ED58-41CB-A89D-A781792EC51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096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Link to </a:t>
            </a:r>
            <a:r>
              <a:rPr lang="en-GB" dirty="0" err="1"/>
              <a:t>video:https</a:t>
            </a:r>
            <a:r>
              <a:rPr lang="en-GB" dirty="0"/>
              <a:t>://www.youtube.com/watch?v=_m1RKEPY79U&amp;embeds_referring_euri=https%3A%2F%2Fhubblecontent.osi.office.net%2F&amp;source_ve_path=MzY4NDIsMjM4NTE&amp;feature=emb_title&amp;ab_channel=TheGrahamNortonShow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0ADB8-ED58-41CB-A89D-A781792EC51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57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1gvP09JLm0?feature=oembed" TargetMode="Externa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zFNKFitHjw?feature=oembe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m1RKEPY79U?feature=oembe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CMHW logo, my voice matters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C3D663-81BA-F44E-C31A-67CD927B6D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8B1FBF64-3276-DA03-D733-702CA6155C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24" y="379367"/>
            <a:ext cx="2991863" cy="211775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EBA6087-C4F1-7BB6-BFA5-E2DEE3394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5981" y="2411728"/>
            <a:ext cx="5462238" cy="238062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355D938-E9E5-596F-A630-4C2226A438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A8BB1B-0DC4-5386-E852-84D0AD1048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pic>
        <p:nvPicPr>
          <p:cNvPr id="8" name="Picture 7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E3EE73C3-52BC-F01F-BDB3-7233D8206B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B7F0A75-4E94-CE85-6F30-4314B2B11F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  <p:pic>
        <p:nvPicPr>
          <p:cNvPr id="9" name="Online Media 8" title="My Voice Matters | Children's Mental Health Week 2024">
            <a:hlinkClick r:id="" action="ppaction://media"/>
            <a:extLst>
              <a:ext uri="{FF2B5EF4-FFF2-40B4-BE49-F238E27FC236}">
                <a16:creationId xmlns:a16="http://schemas.microsoft.com/office/drawing/2014/main" id="{047176F7-0739-BB95-DE2C-ABBD686432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02683" y="583425"/>
            <a:ext cx="9779000" cy="550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4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E0A5A3-8A12-6787-8F41-06AD7C9C77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pic>
        <p:nvPicPr>
          <p:cNvPr id="6" name="Picture 5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F0F8D743-9E80-4C6D-A4A1-4CE7B1EED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62C65D1-2C76-022D-66C9-847350E64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  <p:pic>
        <p:nvPicPr>
          <p:cNvPr id="9" name="Content Placeholder 8" descr="A person squatting down with his hand on his head&#10;&#10;Description automatically generated">
            <a:extLst>
              <a:ext uri="{FF2B5EF4-FFF2-40B4-BE49-F238E27FC236}">
                <a16:creationId xmlns:a16="http://schemas.microsoft.com/office/drawing/2014/main" id="{9BCFA23D-FA15-05D4-A9F4-1FAEE945B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384583" y="1414212"/>
            <a:ext cx="3067639" cy="4505093"/>
          </a:xfrm>
        </p:spPr>
      </p:pic>
      <p:pic>
        <p:nvPicPr>
          <p:cNvPr id="10" name="Picture 9" descr="Two men in a car holding a red statue&#10;&#10;Description automatically generated">
            <a:extLst>
              <a:ext uri="{FF2B5EF4-FFF2-40B4-BE49-F238E27FC236}">
                <a16:creationId xmlns:a16="http://schemas.microsoft.com/office/drawing/2014/main" id="{C807EE96-9674-D91E-610A-F80DA28284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4457" y="1929161"/>
            <a:ext cx="3220038" cy="4700239"/>
          </a:xfrm>
          <a:prstGeom prst="rect">
            <a:avLst/>
          </a:prstGeom>
        </p:spPr>
      </p:pic>
      <p:pic>
        <p:nvPicPr>
          <p:cNvPr id="11" name="Picture 10" descr="A person sitting in a chair&#10;&#10;Description automatically generated">
            <a:extLst>
              <a:ext uri="{FF2B5EF4-FFF2-40B4-BE49-F238E27FC236}">
                <a16:creationId xmlns:a16="http://schemas.microsoft.com/office/drawing/2014/main" id="{81DDE942-49C4-89C0-85EC-D4684274C7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913" y="433040"/>
            <a:ext cx="5009343" cy="442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57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3EFE48-7F0C-CB9B-A327-9A86803471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pic>
        <p:nvPicPr>
          <p:cNvPr id="6" name="Picture 5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96A6223C-C403-5439-6113-CA8788AE9C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pic>
        <p:nvPicPr>
          <p:cNvPr id="4" name="Online Media 3" title="Diversity take to the stage with POWERFUL Black Lives Matter performance | Semi-Finals | BGT 2020">
            <a:hlinkClick r:id="" action="ppaction://media"/>
            <a:extLst>
              <a:ext uri="{FF2B5EF4-FFF2-40B4-BE49-F238E27FC236}">
                <a16:creationId xmlns:a16="http://schemas.microsoft.com/office/drawing/2014/main" id="{EB5CE31C-EEF9-00C3-2C1C-1F96694F15C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11842" y="716259"/>
            <a:ext cx="9014901" cy="5425482"/>
          </a:xfr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A8EE0C4-D098-5F12-7D1D-75327FD96D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6709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348353-63C2-ECEA-3E7D-0C28B97650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E8A5065-8C7B-FE19-A16A-A8C91A788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17525" y="5723642"/>
            <a:ext cx="13049250" cy="3138034"/>
          </a:xfrm>
          <a:prstGeom prst="rect">
            <a:avLst/>
          </a:prstGeom>
        </p:spPr>
      </p:pic>
      <p:pic>
        <p:nvPicPr>
          <p:cNvPr id="6" name="Picture 5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5790448F-6CDC-F22C-5473-027AB74447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pic>
        <p:nvPicPr>
          <p:cNvPr id="4" name="Content Placeholder 3" descr="A group of people walking on a stage&#10;&#10;Description automatically generated">
            <a:extLst>
              <a:ext uri="{FF2B5EF4-FFF2-40B4-BE49-F238E27FC236}">
                <a16:creationId xmlns:a16="http://schemas.microsoft.com/office/drawing/2014/main" id="{1B4D50AD-7465-C988-54C5-5DA52110D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05085" y="318500"/>
            <a:ext cx="9312627" cy="6221000"/>
          </a:xfrm>
        </p:spPr>
      </p:pic>
    </p:spTree>
    <p:extLst>
      <p:ext uri="{BB962C8B-B14F-4D97-AF65-F5344CB8AC3E}">
        <p14:creationId xmlns:p14="http://schemas.microsoft.com/office/powerpoint/2010/main" val="1856709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831DAD-8BD8-EF7C-DB83-69B237E093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6" name="Picture 5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730BDA78-987D-AF41-E6DA-B58D1F8DE6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pic>
        <p:nvPicPr>
          <p:cNvPr id="4" name="Online Media 3" title="Ashley Banjo's Wonderful Response To Getting 27,000 Complaints About His Black Lives Matter Dance">
            <a:hlinkClick r:id="" action="ppaction://media"/>
            <a:extLst>
              <a:ext uri="{FF2B5EF4-FFF2-40B4-BE49-F238E27FC236}">
                <a16:creationId xmlns:a16="http://schemas.microsoft.com/office/drawing/2014/main" id="{49504C46-3907-34C2-7DE2-DBBB3535CC0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34797" y="958540"/>
            <a:ext cx="8803703" cy="5091921"/>
          </a:xfr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CFF1D48-3894-1B04-7A28-FED60BCB1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38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6E58FB-567C-823D-39DC-677AA159C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8D27116F-C208-11D4-4156-542B994CED1C}"/>
              </a:ext>
            </a:extLst>
          </p:cNvPr>
          <p:cNvSpPr txBox="1">
            <a:spLocks/>
          </p:cNvSpPr>
          <p:nvPr/>
        </p:nvSpPr>
        <p:spPr>
          <a:xfrm>
            <a:off x="1439099" y="2528435"/>
            <a:ext cx="9136002" cy="1801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6000" dirty="0">
                <a:solidFill>
                  <a:srgbClr val="FFF00D"/>
                </a:solidFill>
                <a:latin typeface="Calibri"/>
                <a:ea typeface="+mn-lt"/>
                <a:cs typeface="+mn-lt"/>
              </a:rPr>
              <a:t>How can you use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F00D"/>
                </a:solidFill>
                <a:latin typeface="Calibri"/>
                <a:ea typeface="+mn-lt"/>
                <a:cs typeface="+mn-lt"/>
              </a:rPr>
              <a:t>YOUR</a:t>
            </a:r>
            <a:r>
              <a:rPr lang="en-US" sz="6000" dirty="0">
                <a:solidFill>
                  <a:srgbClr val="FFF00D"/>
                </a:solidFill>
                <a:latin typeface="Calibri"/>
                <a:ea typeface="+mn-lt"/>
                <a:cs typeface="+mn-lt"/>
              </a:rPr>
              <a:t> voice?</a:t>
            </a:r>
            <a:endParaRPr lang="en-US" sz="6000" dirty="0">
              <a:solidFill>
                <a:srgbClr val="FFF00D"/>
              </a:solidFill>
              <a:latin typeface="Calibri"/>
              <a:cs typeface="Calibri" panose="020F0502020204030204"/>
            </a:endParaRPr>
          </a:p>
        </p:txBody>
      </p:sp>
      <p:pic>
        <p:nvPicPr>
          <p:cNvPr id="9" name="Picture 8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3CE3109F-D5B3-EF7B-EA89-A93FA019D0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0AF3399A-8417-E15C-4006-98845051C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91598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lcf76f155ced4ddcb4097134ff3c332f xmlns="c08b032f-9e00-415d-9c15-e247b3ec09db">
      <Terms xmlns="http://schemas.microsoft.com/office/infopath/2007/PartnerControls"/>
    </lcf76f155ced4ddcb4097134ff3c332f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TaxCatchAll xmlns="80702035-83e4-4f4e-898a-6cc0c7e3ab77" xsi:nil="true"/>
    <RatedBy xmlns="http://schemas.microsoft.com/sharepoint/v3">
      <UserInfo>
        <DisplayName/>
        <AccountId xsi:nil="true"/>
        <AccountType/>
      </UserInfo>
    </RatedB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E065A9F46F846B77359383866DA7B" ma:contentTypeVersion="" ma:contentTypeDescription="Create a new document." ma:contentTypeScope="" ma:versionID="3ac5fc965cba00807b8ca3ec8727f957">
  <xsd:schema xmlns:xsd="http://www.w3.org/2001/XMLSchema" xmlns:xs="http://www.w3.org/2001/XMLSchema" xmlns:p="http://schemas.microsoft.com/office/2006/metadata/properties" xmlns:ns1="http://schemas.microsoft.com/sharepoint/v3" xmlns:ns2="a7637a19-367a-4688-a577-98d1b2f5287e" xmlns:ns3="c08b032f-9e00-415d-9c15-e247b3ec09db" xmlns:ns4="80702035-83e4-4f4e-898a-6cc0c7e3ab77" targetNamespace="http://schemas.microsoft.com/office/2006/metadata/properties" ma:root="true" ma:fieldsID="572042c9b66f9b442dab63acaadc199b" ns1:_="" ns2:_="" ns3:_="" ns4:_="">
    <xsd:import namespace="http://schemas.microsoft.com/sharepoint/v3"/>
    <xsd:import namespace="a7637a19-367a-4688-a577-98d1b2f5287e"/>
    <xsd:import namespace="c08b032f-9e00-415d-9c15-e247b3ec09db"/>
    <xsd:import namespace="80702035-83e4-4f4e-898a-6cc0c7e3ab77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37a19-367a-4688-a577-98d1b2f528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b032f-9e00-415d-9c15-e247b3ec0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b5400aad-a3f4-4bea-97d8-85ce61c1b3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02035-83e4-4f4e-898a-6cc0c7e3ab77" elementFormDefault="qualified">
    <xsd:import namespace="http://schemas.microsoft.com/office/2006/documentManagement/types"/>
    <xsd:import namespace="http://schemas.microsoft.com/office/infopath/2007/PartnerControls"/>
    <xsd:element name="TaxCatchAll" ma:index="32" nillable="true" ma:displayName="Taxonomy Catch All Column" ma:hidden="true" ma:list="{73041a45-58e0-4365-b532-a6b5112c4836}" ma:internalName="TaxCatchAll" ma:showField="CatchAllData" ma:web="80702035-83e4-4f4e-898a-6cc0c7e3a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9EA323-9804-4B8F-8593-21B68DD068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FD9CB1-7DA0-4E49-9BF8-245E8C441BF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c08b032f-9e00-415d-9c15-e247b3ec09db"/>
    <ds:schemaRef ds:uri="80702035-83e4-4f4e-898a-6cc0c7e3ab77"/>
  </ds:schemaRefs>
</ds:datastoreItem>
</file>

<file path=customXml/itemProps3.xml><?xml version="1.0" encoding="utf-8"?>
<ds:datastoreItem xmlns:ds="http://schemas.openxmlformats.org/officeDocument/2006/customXml" ds:itemID="{EF5E46FF-1B96-42A9-9BBD-295DAA873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637a19-367a-4688-a577-98d1b2f5287e"/>
    <ds:schemaRef ds:uri="c08b032f-9e00-415d-9c15-e247b3ec09db"/>
    <ds:schemaRef ds:uri="80702035-83e4-4f4e-898a-6cc0c7e3ab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162</Words>
  <Application>Microsoft Office PowerPoint</Application>
  <PresentationFormat>Widescreen</PresentationFormat>
  <Paragraphs>9</Paragraphs>
  <Slides>7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CMHW logo, my voice matters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Abi Aldridge</cp:lastModifiedBy>
  <cp:revision>39</cp:revision>
  <dcterms:created xsi:type="dcterms:W3CDTF">2023-08-24T07:38:30Z</dcterms:created>
  <dcterms:modified xsi:type="dcterms:W3CDTF">2024-01-29T10:26:28Z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0x0101006A3E065A9F46F846B77359383866DA7B</vt:lpwstr>
  </property>
  <property fmtid="{D5CDD505-2E9C-101B-9397-08002B2CF9AE}" pid="3" name="MediaServiceImageTags">
    <vt:lpwstr/>
  </property>
</Properties>
</file>